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2" r:id="rId2"/>
    <p:sldId id="306" r:id="rId3"/>
    <p:sldId id="260" r:id="rId4"/>
    <p:sldId id="290" r:id="rId5"/>
    <p:sldId id="292" r:id="rId6"/>
    <p:sldId id="293" r:id="rId7"/>
    <p:sldId id="294" r:id="rId8"/>
    <p:sldId id="282" r:id="rId9"/>
    <p:sldId id="295" r:id="rId10"/>
    <p:sldId id="304" r:id="rId11"/>
    <p:sldId id="305" r:id="rId12"/>
    <p:sldId id="309" r:id="rId13"/>
    <p:sldId id="297" r:id="rId14"/>
    <p:sldId id="298" r:id="rId15"/>
    <p:sldId id="300" r:id="rId16"/>
    <p:sldId id="299" r:id="rId17"/>
    <p:sldId id="301" r:id="rId18"/>
    <p:sldId id="289" r:id="rId19"/>
    <p:sldId id="308" r:id="rId20"/>
    <p:sldId id="307" r:id="rId21"/>
  </p:sldIdLst>
  <p:sldSz cx="18288000" cy="10287000"/>
  <p:notesSz cx="10287000" cy="18288000"/>
  <p:embeddedFontLst>
    <p:embeddedFont>
      <p:font typeface="Abadi" panose="020B0604020104020204" pitchFamily="34" charset="0"/>
      <p:regular r:id="rId22"/>
    </p:embeddedFont>
    <p:embeddedFont>
      <p:font typeface="Bahnschrift SemiLight Condensed" panose="020B0502040204020203" pitchFamily="34" charset="0"/>
      <p:regular r:id="rId23"/>
    </p:embeddedFont>
    <p:embeddedFont>
      <p:font typeface="Bauhaus 93" panose="04030905020B02020C02" pitchFamily="82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맑은 고딕" panose="020B0503020000020004" pitchFamily="50" charset="-127"/>
      <p:regular r:id="rId33"/>
      <p:bold r:id="rId34"/>
    </p:embeddedFont>
    <p:embeddedFont>
      <p:font typeface="배달의민족 주아" panose="02020603020101020101" pitchFamily="18" charset="-127"/>
      <p:regular r:id="rId35"/>
    </p:embeddedFont>
    <p:embeddedFont>
      <p:font typeface="이순신 Bold" panose="02020603020101020101" pitchFamily="18" charset="-127"/>
      <p:regular r:id="rId36"/>
    </p:embeddedFont>
    <p:embeddedFont>
      <p:font typeface="한컴 말랑말랑 Bold" panose="020F0803000000000000" pitchFamily="50" charset="-127"/>
      <p:bold r:id="rId37"/>
    </p:embeddedFont>
    <p:embeddedFont>
      <p:font typeface="한컴산뜻돋움" panose="02000000000000000000" pitchFamily="2" charset="-127"/>
      <p:regular r:id="rId38"/>
      <p:bold r:id="rId39"/>
    </p:embeddedFont>
    <p:embeddedFont>
      <p:font typeface="함초롬돋움" panose="020B0604000101010101" pitchFamily="50" charset="-127"/>
      <p:regular r:id="rId40"/>
      <p:bold r:id="rId41"/>
    </p:embeddedFont>
    <p:embeddedFont>
      <p:font typeface="함초롬바탕" panose="02030604000101010101" pitchFamily="18" charset="-127"/>
      <p:regular r:id="rId42"/>
      <p:bold r:id="rId43"/>
    </p:embeddedFont>
    <p:embeddedFont>
      <p:font typeface="함초롬바탕 확장" panose="02030504000101010101" pitchFamily="18" charset="-127"/>
      <p:regular r:id="rId44"/>
    </p:embeddedFont>
    <p:embeddedFont>
      <p:font typeface="함초롬바탕 확장B" panose="02020603000000000000" pitchFamily="18" charset="-127"/>
      <p:regular r:id="rId45"/>
      <p:bold r:id="rId46"/>
    </p:embeddedFont>
    <p:embeddedFont>
      <p:font typeface="휴먼모음T" panose="02030504000101010101" pitchFamily="18" charset="-127"/>
      <p:regular r:id="rId47"/>
    </p:embeddedFont>
    <p:embeddedFont>
      <p:font typeface="휴먼엑스포" panose="02030504000101010101" pitchFamily="18" charset="-127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EEF4"/>
    <a:srgbClr val="254061"/>
    <a:srgbClr val="A7D973"/>
    <a:srgbClr val="C9E8A9"/>
    <a:srgbClr val="7F7F7F"/>
    <a:srgbClr val="E3F2F9"/>
    <a:srgbClr val="F2F9FC"/>
    <a:srgbClr val="98D0E4"/>
    <a:srgbClr val="C3E3EF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3577" autoAdjust="0"/>
  </p:normalViewPr>
  <p:slideViewPr>
    <p:cSldViewPr>
      <p:cViewPr varScale="1">
        <p:scale>
          <a:sx n="54" d="100"/>
          <a:sy n="54" d="100"/>
        </p:scale>
        <p:origin x="893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font" Target="fonts/font26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font" Target="fonts/font27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리뷰수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충전OO</c:v>
                </c:pt>
                <c:pt idx="1">
                  <c:v>아O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183</c:v>
                </c:pt>
                <c:pt idx="1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EB-41EC-9EA4-4FA22DB1EA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71199152"/>
        <c:axId val="471199808"/>
      </c:barChart>
      <c:catAx>
        <c:axId val="4711991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71199808"/>
        <c:crosses val="autoZero"/>
        <c:auto val="1"/>
        <c:lblAlgn val="ctr"/>
        <c:lblOffset val="100"/>
        <c:noMultiLvlLbl val="0"/>
      </c:catAx>
      <c:valAx>
        <c:axId val="4711998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71199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리뷰점수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충전OO</c:v>
                </c:pt>
                <c:pt idx="1">
                  <c:v>아O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4.4000000000000004</c:v>
                </c:pt>
                <c:pt idx="1">
                  <c:v>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CB-4073-8E30-4F10E9C823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71199152"/>
        <c:axId val="471199808"/>
      </c:barChart>
      <c:catAx>
        <c:axId val="4711991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71199808"/>
        <c:crosses val="autoZero"/>
        <c:auto val="1"/>
        <c:lblAlgn val="ctr"/>
        <c:lblOffset val="100"/>
        <c:noMultiLvlLbl val="0"/>
      </c:catAx>
      <c:valAx>
        <c:axId val="4711998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71199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7T07:50:46.09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686 0,'-10'1,"0"-1,0 2,1-1,-1 1,1 1,0 0,-1 0,-10 6,-7 6,-33 22,12-6,-28 18,-97 83,118-89,-25 20,16-18,64-45,-1 0,1 0,0 0,0 0,-1 0,1 1,0-1,0 0,-1 0,1 0,0 1,0-1,-1 0,1 0,0 1,0-1,0 0,-1 0,1 1,0-1,0 0,0 1,0-1,0 0,0 1,0-1,0 0,0 1,0-1,0 0,0 0,0 1,0-1,0 0,0 1,0-1,0 0,1 1,13 6,26-2,-38-4,107 2,131-12,-95 1,-124 7,39-2,-56 2,0 1,-1-1,1 0,-1 0,0 0,1 0,-1-1,0 1,0-1,1 0,-1 0,-1 0,4-3,-5 4,0 0,0 0,-1 0,1 0,0 0,-1-1,1 1,-1 0,1 0,-1 0,1-1,-1 1,0 0,0-1,0 1,0 0,0 0,0-1,0 1,0-3,-1 1,0 0,-1 0,1 0,0 0,-1 0,0 0,0 0,-2-3,-6-4,0-1,0 2,-12-9,19 15,-131-90,-3-2,39 28,49 35,48 32,1-1,-1 1,1 0,0-1,-1 1,1 0,-1 0,1-1,0 1,-1 0,1 0,-1 0,1-1,-1 1,1 0,-1 0,1 0,-1 0,1 0,-1 0,1 0,-1 0,1 0,-1 0,1 0,-1 1,1-1,-1 0,1 0,0 0,-1 1,1-1,-1 0,1 0,-1 1,1-1,0 0,-1 1,0 0,1 1,-1 0,0 0,0 1,1-1,-1 0,1 0,-1 1,1-1,0 4,5 52,-1-38,14 81,58 189,-72-280,-1-2,-1 0,1 0,1 0,-1 0,2-1,-1 1,1-1,0 0,9 10,-13-17,1 1,-1 0,0 0,1-1,-1 1,0-1,1 1,-1-1,1 0,-1 0,1 1,-1-1,1 0,-1 0,1 0,-1-1,1 1,-1 0,1 0,-1-1,0 1,1-1,-1 0,1 1,-1-1,0 0,0 0,1 1,0-3,33-30,-35 32,25-29,-2-1,-1-1,-1-2,-2 0,-2 0,19-53,-21 28,-12 44,1 1,0 0,0 0,9-17,50-73,-49 83,2-3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8T07:35:04.18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2,'2132'0,"-1806"25,-216-17,137-7,-114-3,6041 2,-5976-16,-2-1,29 17,-157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9T12:05:30.478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1 476,'7'-7,"10"-2,17-8,23-6,24-1,27-18,24-8,18-10,13-3,14 3,-1 12,-16 13,-14 14,-24 9,-19 8,-13 3,1 3,-1 8,5 2,9-1,8-2,7-3,18-2,16-2,17-1,9-1,9-1,-5 1,3-1,-10 1,9 0,-5-1,9 1,10 0,20 0,24 0,21 0,15 0,-17 0,-3 0,-25 0,-29 0,-29 0,-30 0,-32 0,-7 0,0 0,4 0,11 0,21 0,8 0,29 0,19 0,-2 0,1 0,-11 0,-31 0,-34 0,-31 0,-16 0,-14 0,-10 0,-7 0,-3 0,-9 15,-10 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9T12:05:33.734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598 641,'-7'7,"-18"10,-25 2,-11 5,-3 5,-5 13,2 6,5 1,7-6,12-4,-1-9,6 6,26-4,49-7,48-8,31-7,3-5,-12-4,-16-1,-17-1,-7-1,0 1,-18 0,-18-7,-22-24,-26-13,-11-14,-21-18,-11-11,-8-12,-8-3,2 9,14 6,9 17,7 8,10 6,-3 13,5 0,-7 7,4-4,0 4,6 16,8 33,8 22,20 27,16 24,5 13,4 10,-4 10,-6 5,1-4,-5-14,4-11,-4-7,4 10,-3-4,-4-10,9-5,1-9,-4-31,-5-42,8-36,1-32,3-26,-3-11,9 0,-2-12,-6-6,-1 19,-4 12,-6 17,-5 13,2 11,0 1,5-5,-1 1,11 9,2 6,3 11,-4 18,-22 18,-18 30,-22 32,-13 18,-19 9,1-3,5-18,12 1,7-12,11-9,10-7,2-10,4-12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9T11:51:59.583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807 10,'-28'34,"23"-26,0-1,-1 1,-1-1,-6 6,-57 40,-1-3,-83 43,59-37,94-55,-333 219,332-219,1 0,0 0,0 0,0 0,0 0,-1 0,2 0,-1 0,0 0,0 0,0 0,0 1,1-1,-1 0,0 1,1-1,0 0,-1 1,1-1,-1 3,2-3,-1 0,0 0,1 0,-1 0,1 0,-1 0,1 0,-1 0,1 0,0 0,0 0,-1 0,1 0,0 0,0 0,0-1,0 1,0 0,1 0,8 4,-1-1,1 0,0-1,15 3,27 5,1-3,84 3,112-11,-169-2,42 0,-121 2,1 0,0 0,0 0,0 0,-1 0,1 0,0-1,0 1,-1-1,1 0,0 1,2-2,-4 1,0 1,1 0,-1-1,0 1,1-1,-1 1,0 0,0-1,0 1,1-1,-1 1,0-1,0 1,0-1,0 1,0 0,0-1,0 1,0-1,0 1,0-1,0 1,0-1,0 1,0-1,0 1,-1-1,1 1,-1-1,-2-5,-1 0,-1 1,1-1,-1 1,-9-8,-123-102,-5 6,-223-131,289 186,76 54,0 0,0-1,0 1,-1 0,1 0,0 0,0 0,0 0,0 0,-1-1,1 1,0 0,0 0,0 0,0 0,-1 0,1 0,0 0,0 0,0 0,-1 0,1 0,0 0,0 0,0 0,-1 0,1 0,0 0,0 0,0 0,0 0,-1 0,1 1,0-1,0 0,0 0,0 0,-1 0,1 0,0 0,0 1,0-1,0 0,0 0,0 0,0 0,-1 0,1 1,0-1,0 0,0 0,0 1,3 14,12 18,53 90,42 81,-91-163,-2 1,-2 1,12 51,-14-39,2 0,2-1,47 100,-48-127,-15-27,-1 0,1 1,-1-1,0 0,1 1,-1-1,1 0,-1 1,1-1,-1 0,1 0,-1 0,1 1,-1-1,1 0,-1 0,1 0,-1 0,1 0,0 0,-1 0,1 0,-1 0,1-1,-1 1,1 0,-1 0,1 0,-1 0,1-1,-1 1,1 0,-1-1,0 1,1 0,-1-1,1 1,-1 0,0-1,1 1,-1-1,0 1,1-1,-1 1,0-1,0 1,0-1,1 0,13-29,-13 26,80-235,-32 89,-37 118,-2-2,-2 1,-1-1,6-67,-12 83,2 1,1-1,0 0,1 1,9-22,3-8,-4 6,32-63,-27 68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9T11:52:07.53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1 1,'21'0,"28"0,49 0,57 0,51 0,12 0,19 0,26 0,52 0,52 0,61 0,37 0,23 0,-14 0,-66 0,-103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9T11:52:18.288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545 8,'-4'1,"0"-1,0 1,1 0,-1 0,0 0,1 1,-1-1,1 1,-1 0,1 0,-5 4,-36 32,37-31,-197 201,175-182,2 1,-40 51,42-48,16-20,0 1,0-1,1 1,1 1,-10 19,16-29,0 0,1 0,-1 1,0-1,1 0,0 1,-1-1,1 0,0 1,0-1,1 0,-1 1,0-1,1 0,-1 1,1-1,0 0,0 0,0 1,0-1,0 0,0 0,1 0,-1 0,0-1,1 1,0 0,-1-1,1 1,0 0,0-1,0 0,0 0,0 0,0 1,1-2,2 2,4 2,-1-1,1 0,0-1,0 0,0 0,0-1,11 0,66-4,-50 0,219-32,-146 16,-97 18,-5 0,0 0,-1 0,1 0,-1-1,8-3,-13 5,0-1,0 1,0-1,0 1,0-1,-1 1,1-1,0 0,0 1,-1-1,1 0,0 0,-1 0,1 0,-1 1,1-1,-1 0,1 0,-1 0,0 0,1 0,-1 0,0 0,0 0,0 0,0 0,0 0,0 0,0 0,0 0,0 0,0 0,0 0,-1 0,1 0,0 0,-1 0,1 0,-2-1,-3-9,-2 0,1 1,-2-1,1 2,-1-1,-1 1,0 0,-10-7,-87-60,81 59,-76-41,71 43,2-1,0-1,-31-26,37 26,-2 1,-48-25,5 3,59 33,-32-20,24 19,16 7,0-1,0 0,-1 0,1 0,0 0,0 0,0 0,0 0,-1 0,1 0,0 0,0 0,0 1,0-1,0 0,-1 0,1 0,0 0,0 0,0 1,0-1,0 0,0 0,0 0,-1 0,1 1,0-1,0 0,0 0,0 0,0 1,0-1,0 0,0 0,0 0,0 1,0-1,0 0,0 0,0 0,1 0,-1 1,0-1,0 0,0 0,0 0,0 0,0 1,0-1,0 0,1 0,-1 0,0 1,30 62,3-1,3-1,62 81,-78-120,0-1,1 0,1-2,1 0,28 16,41 36,-82-62,-1 1,0 0,0 0,-2 1,1 0,6 12,30 75,-33-74,-11-23,0 0,0 0,1 0,-1 0,0 0,1 0,-1 0,1 0,-1 0,1 0,0 0,-1-1,1 1,0 0,-1 0,1-1,0 1,0 0,1 0,-1-1,-1-1,1 1,-1-1,1 1,-1-1,1 1,-1-1,0 0,1 1,-1-1,0 1,0-1,1 0,-1 1,0-1,0 0,0 1,0-1,0 0,0 1,0-2,2-49,-22-94,1 5,11-136,7 265,-1-1,0 0,0 0,-2 1,1 0,-1-1,-1 2,0-1,-1 0,-7-10,-12-13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9T11:52:59.532"/>
    </inkml:context>
    <inkml:brush xml:id="br0">
      <inkml:brushProperty name="width" value="0.2" units="cm"/>
      <inkml:brushProperty name="height" value="0.4" units="cm"/>
      <inkml:brushProperty name="color" value="#FCBCCE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0 193,'46'0,"243"3,-193 3,93 17,-58-1,239 10,326-34,-227 0,-233-13,-136 5,182-35,-183 25,106-7,316 18,-169 9,-29-20,-5 0,-148 20,94-5,-202-2,76-21,-74 14,73-7,550 8,-464 16,480-2,-655-1,-1-3,52-10,-53 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9T11:53:01.347"/>
    </inkml:context>
    <inkml:brush xml:id="br0">
      <inkml:brushProperty name="width" value="0.2" units="cm"/>
      <inkml:brushProperty name="height" value="0.4" units="cm"/>
      <inkml:brushProperty name="color" value="#FCBCCE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0 169,'1034'0,"-981"-2,0-3,-1-3,102-27,-97 23,78-5,17-4,-35-3,0 5,192-6,302 28,-550-3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9T11:53:35.744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1065 0,'-2'1,"-1"-1,0 1,0 0,0-1,0 1,0 1,1-1,-1 0,1 1,-1-1,1 1,-1 0,1 0,-4 3,-32 39,27-31,-138 182,-77 91,146-208,-2-3,-139 95,175-137,-81 78,122-105,-1 0,1 0,0 0,1 1,0-1,-5 11,8-15,0-1,1 0,-1 1,1-1,0 1,0-1,-1 1,1-1,0 0,0 1,0-1,0 1,1-1,-1 1,0-1,0 1,1-1,-1 0,1 1,0-1,-1 0,1 1,0-1,0 0,0 0,-1 0,1 0,1 1,-1-1,0-1,0 1,0 0,0 0,1 0,-1-1,0 1,1 0,-1-1,3 1,6 3,1-1,-1-1,1 0,0 0,0-1,16 0,73-7,-42 1,280-3,-317 6,1-1,0 0,-1-2,0 0,32-14,41-9,-51 20,-30 7,-1-1,0 0,0-1,0-1,0 0,17-8,-27 11,-1 0,1 0,0 0,-1 0,1-1,-1 1,1 0,-1-1,0 1,1-1,-1 0,0 1,0-1,0 0,-1 0,1 0,0 1,0-1,-1 0,0 0,1 0,-1 0,0 0,0 0,0 0,0 0,0 0,0 0,-1 0,1 0,-1 0,1 0,-1 0,0 0,0 0,0 1,-1-4,-6-7,0 1,0-1,-1 1,-14-13,11 11,-108-124,43 48,-173-157,250 245,-97-83,85 71,0 0,1 0,0-1,2 0,-13-23,6-1,13 30,-1-1,1 1,-1 0,0 0,-1 0,0 0,0 1,-13-13,18 19,0 1,-1-1,1 1,0-1,-1 1,1 0,0-1,-1 1,1-1,0 1,-1 0,1-1,-1 1,1 0,-1 0,1 0,-1-1,1 1,-1 0,1 0,-1 0,1 0,-1 0,1 0,-1 0,1 0,-1 0,1 0,-1 0,1 0,-1 0,1 0,-1 0,1 0,-1 1,1-1,-1 0,1 0,0 1,-1-1,1 0,-1 1,1-1,0 0,-1 1,1-1,0 0,-1 1,1-1,0 1,0-1,-1 1,1-1,0 1,0-1,0 1,0-1,-1 1,1-1,0 1,0-1,0 1,0 0,0 41,0-36,2 9,0 0,0-1,2 1,0-1,0 0,10 20,46 77,-31-63,265 576,-280-590,184 454,-176-433,18 70,-39-118,8 21,-9-27,0 0,1 0,-1 0,1 0,-1 0,1 0,-1-1,1 1,-1 0,1 0,0 0,-1-1,1 1,0 0,0-1,0 1,-1 0,1-1,0 1,1 0,-1-2,-1 1,1 0,-1 0,0 0,1 0,-1-1,1 1,-1 0,0 0,1-1,-1 1,0 0,1 0,-1-1,0 1,0 0,1-1,-1 1,0-1,0 1,1 0,-1-1,0 1,0-1,0 1,0 0,0-1,0 1,0-1,0 1,0-1,0 1,0-1,1-18,0-1,-2 1,0-1,-2 1,-6-28,1 3,-17-135,-5-320,33-93,-3 555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9T11:53:42.048"/>
    </inkml:context>
    <inkml:brush xml:id="br0">
      <inkml:brushProperty name="width" value="0.2" units="cm"/>
      <inkml:brushProperty name="height" value="0.4" units="cm"/>
      <inkml:brushProperty name="color" value="#FCBCCE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1 254,'103'1,"102"-2,-171-1,0-2,0-1,62-18,228-56,-245 69,1 3,151 8,-104 1,617-1,-704-3,1-2,43-10,31-4,-84 14,1-2,-2-2,45-16,-44 13,0 1,0 2,47-6,303 9,-201 9,215-4,-343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8T06:49:21.15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0 337,'442'-15,"2279"-94,-2547 111,347-5,-270-29,-85 7,624-2,-653 28,-107-3,-1-1,49-11,-5 1,-43 6,1 0,47-19,-44 13,47-10,-27 15,0 1,97 2,-105 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9T13:54:06.76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1 512,'0'-7,"6"-2,3-13,13-16,17-2,8 6,2 9,1 8,-2 7,-9 13,-5 12,-7 10,-10 8,7-2,13-6,6-7,4-7,-1-5,-7-11,-5-4,-7-7,-8-15,-1-2,-4-9,10 3,14 8,8 9,2 9,0 13,5 6,1 16,-3 4,-9 11,-6 7,-9 1,-1-6,0-9,11-11,-3-15,-5-21,4-8,-2-14,-1 1,-4-1,-1 6,-3 3,6 6,6 7,4 7,9 11,4 6,-1 1,-9 14,-4 2,-9 4,-2-2,1-6,3-6,3-6,9-4,12-3,-4-15,-4-5,-9-13,-5-1,-7-1,-2 4,-4 2,7 4,14 14,6 9,-4 17,-3 13,5 8,-4 5,4-5,1-8,1-10,-2-7,-1-7,-2-3,-6-10,3-2,-5-8,-8-6,-7-7,-2 3,-2-8,3 3,-2-1,3 6,7 8,11 7,13 5,6 5,-8 16,-4 7,-2-2,-9 11,3 7,-3 11,6-3,3-9,-5-16,-2-13,-7-13,-8-13,6-2,-1-5,-5-4,9 3,5 6,4 8,3 5,8 4,9 24,2 8,-9 6,0-2,-8 1,2-6,0-7,0-7,-1-12,-8-13,-10-10,-9-16,0-1,3 7,12 9,8 8,4 7,1 5,0 3,6 2,-5 8,3 1,0 0,-2-2,-1-2,-2-3,-8-15,-4-12,-6-9,-8-5,-7-4,9 6,14 9,8 10,4 13,-5 21,-10 22,-10 11,-8-4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9T13:54:30.32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1 440,'7'0,"9"0,15 0,16 0,6 0,2 0,-2 0,3 0,6 0,-8-13,1-6,-3 2,-3 3,10 4,2 4,-3 3,-4-5,-5-1,-4 1,4-5,7 0,1 2,-2 3,-5 3,4 2,-8-5,-5-1,-3 1,0 1,-1 3,7-5,10-1,9 1,0 2,-3 2,-6 3,-4 1,-5 0,4 1,7 1,0-1,-2-6,4-3,4 1,-1 1,-4 2,-5 2,-4-5,-5-2,12 1,3 2,-2 2,-4 2,10 2,1 1,-3 0,-6 0,2 1,5-1,-1 0,-5 0,-4 1,-4-1,-4 0,5 0,8 0,7 0,7 0,5 0,-4 0,-7 0,-7 0,-7 0,-6 0,4 0,7 0,1 0,-2 0,-4 0,-4-7,-2-2,4 0,8 3,8 1,6 2,5 1,-3 1,-8 1,-7 1,-8-1,-4 1,-4-1,-2 0,6 0,9 0,2 0,-2 0,-3 0,-4 0,-2 0,3 0,8 0,1 0,-2 0,2 0,6 0,-1 0,1 0,5 0,3 0,-2 0,-8 0,-6 0,-7-7,-4-1,4-8,7 1,1 1,-2 4,3 4,-2 2,-2 3,-5 0,-3 2,-2-1,4 1,15 0,4-1,-3 0,1 0,4 1,-3-1,-7 0,-5 0,-6 0,3 6,0 3,5 0,6-3,0-1,-4-2,-5-1,-4-2,10 1,1-2,-2 1,-4-1,2 1,6 0,5 0,-1 0,-6 0,-5 0,-5 0,-5 0,4 0,8 0,0 0,-2 0,3 0,-8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9T13:54:50.47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9T13:54:50.87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8T07:33:57.84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0,'9869'0,"-9824"2,78 13,-70-6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8T07:34:22.35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1,'21'1,"1"2,-1 0,0 1,-1 1,24 9,-17-5,1-2,36 6,75-3,181-10,-134-4,253 4,-388-2,70-12,19-2,355 13,-252 5,-112-1,150-3,-161-13,6 0,77 13,-168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8T07:34:25.94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0 101,'1'-3,"-1"0,1 0,0 1,0-1,0 0,0 1,0-1,1 1,-1-1,1 1,-1-1,1 1,0 0,0 0,0 0,0 0,0 0,1 1,-1-1,0 1,1-1,0 1,-1 0,1 0,3-1,10-4,0 1,31-6,-46 11,91-12,1 4,141 5,-153 3,4581 4,-4422 13,1-1,557-17,-763 1,0 1,0 2,0 1,-1 2,49 14,-58-10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8T07:34:41.04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1,'5'3,"0"-1,-1 1,1-1,0 0,0 0,1 0,-1 0,0-1,0 0,1 0,-1-1,6 1,22 3,60 20,-45-10,89 12,61 6,-114-16,97 5,352-18,-266-6,556 3,-782 2,70 13,18 1,52 0,29 1,-174-16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8T07:34:44.75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35,'3444'0,"-3130"-17,17 0,290 18,-587 1,1 2,-1 1,53 16,40 6,-30-19,169-7,-115-4,130 3,-241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8T07:34:48.73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1,'30'1,"-1"2,1 1,46 13,-14-3,10-1,140 5,79-20,-104-1,-86 2,1 0,151 16,-206-8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8T07:35:00.72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0,'2034'0,"-1989"3,1 2,-1 2,66 19,-13-4,-43-8,-33-8,0-1,31 3,154-5,-173-4,1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13" Type="http://schemas.openxmlformats.org/officeDocument/2006/relationships/image" Target="../media/image51.png"/><Relationship Id="rId3" Type="http://schemas.openxmlformats.org/officeDocument/2006/relationships/image" Target="../media/image47.jpg"/><Relationship Id="rId7" Type="http://schemas.openxmlformats.org/officeDocument/2006/relationships/image" Target="../media/image48.png"/><Relationship Id="rId12" Type="http://schemas.openxmlformats.org/officeDocument/2006/relationships/customXml" Target="../ink/ink16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.xml"/><Relationship Id="rId11" Type="http://schemas.openxmlformats.org/officeDocument/2006/relationships/image" Target="../media/image50.png"/><Relationship Id="rId5" Type="http://schemas.microsoft.com/office/2007/relationships/hdphoto" Target="../media/hdphoto1.wdp"/><Relationship Id="rId15" Type="http://schemas.openxmlformats.org/officeDocument/2006/relationships/image" Target="../media/image52.png"/><Relationship Id="rId10" Type="http://schemas.openxmlformats.org/officeDocument/2006/relationships/customXml" Target="../ink/ink15.xml"/><Relationship Id="rId4" Type="http://schemas.openxmlformats.org/officeDocument/2006/relationships/image" Target="../media/image2.png"/><Relationship Id="rId9" Type="http://schemas.openxmlformats.org/officeDocument/2006/relationships/image" Target="../media/image49.png"/><Relationship Id="rId14" Type="http://schemas.openxmlformats.org/officeDocument/2006/relationships/customXml" Target="../ink/ink1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56.png"/><Relationship Id="rId3" Type="http://schemas.openxmlformats.org/officeDocument/2006/relationships/image" Target="../media/image47.jpg"/><Relationship Id="rId7" Type="http://schemas.openxmlformats.org/officeDocument/2006/relationships/image" Target="../media/image5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.xml"/><Relationship Id="rId5" Type="http://schemas.microsoft.com/office/2007/relationships/hdphoto" Target="../media/hdphoto1.wdp"/><Relationship Id="rId15" Type="http://schemas.openxmlformats.org/officeDocument/2006/relationships/image" Target="../media/image57.png"/><Relationship Id="rId10" Type="http://schemas.openxmlformats.org/officeDocument/2006/relationships/customXml" Target="../ink/ink20.xml"/><Relationship Id="rId4" Type="http://schemas.openxmlformats.org/officeDocument/2006/relationships/image" Target="../media/image2.png"/><Relationship Id="rId9" Type="http://schemas.openxmlformats.org/officeDocument/2006/relationships/image" Target="../media/image54.png"/><Relationship Id="rId14" Type="http://schemas.openxmlformats.org/officeDocument/2006/relationships/customXml" Target="../ink/ink2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svg"/><Relationship Id="rId18" Type="http://schemas.openxmlformats.org/officeDocument/2006/relationships/image" Target="../media/image70.png"/><Relationship Id="rId3" Type="http://schemas.microsoft.com/office/2007/relationships/hdphoto" Target="../media/hdphoto1.wdp"/><Relationship Id="rId7" Type="http://schemas.openxmlformats.org/officeDocument/2006/relationships/image" Target="../media/image59.svg"/><Relationship Id="rId12" Type="http://schemas.openxmlformats.org/officeDocument/2006/relationships/image" Target="../media/image64.png"/><Relationship Id="rId17" Type="http://schemas.openxmlformats.org/officeDocument/2006/relationships/image" Target="../media/image69.svg"/><Relationship Id="rId2" Type="http://schemas.openxmlformats.org/officeDocument/2006/relationships/image" Target="../media/image2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3.svg"/><Relationship Id="rId5" Type="http://schemas.openxmlformats.org/officeDocument/2006/relationships/image" Target="../media/image56.svg"/><Relationship Id="rId15" Type="http://schemas.openxmlformats.org/officeDocument/2006/relationships/image" Target="../media/image67.svg"/><Relationship Id="rId10" Type="http://schemas.openxmlformats.org/officeDocument/2006/relationships/image" Target="../media/image62.png"/><Relationship Id="rId19" Type="http://schemas.openxmlformats.org/officeDocument/2006/relationships/image" Target="../media/image71.svg"/><Relationship Id="rId4" Type="http://schemas.openxmlformats.org/officeDocument/2006/relationships/image" Target="../media/image55.png"/><Relationship Id="rId9" Type="http://schemas.openxmlformats.org/officeDocument/2006/relationships/image" Target="../media/image61.svg"/><Relationship Id="rId1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3" Type="http://schemas.microsoft.com/office/2007/relationships/hdphoto" Target="../media/hdphoto1.wdp"/><Relationship Id="rId7" Type="http://schemas.openxmlformats.org/officeDocument/2006/relationships/image" Target="../media/image7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13" Type="http://schemas.openxmlformats.org/officeDocument/2006/relationships/image" Target="../media/image88.svg"/><Relationship Id="rId3" Type="http://schemas.microsoft.com/office/2007/relationships/hdphoto" Target="../media/hdphoto1.wdp"/><Relationship Id="rId7" Type="http://schemas.openxmlformats.org/officeDocument/2006/relationships/image" Target="../media/image85.png"/><Relationship Id="rId12" Type="http://schemas.openxmlformats.org/officeDocument/2006/relationships/image" Target="../media/image8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2.xml"/><Relationship Id="rId11" Type="http://schemas.openxmlformats.org/officeDocument/2006/relationships/image" Target="../media/image84.svg"/><Relationship Id="rId5" Type="http://schemas.openxmlformats.org/officeDocument/2006/relationships/image" Target="../media/image82.svg"/><Relationship Id="rId10" Type="http://schemas.openxmlformats.org/officeDocument/2006/relationships/image" Target="../media/image83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5" Type="http://schemas.openxmlformats.org/officeDocument/2006/relationships/image" Target="../media/image8.jpeg"/><Relationship Id="rId4" Type="http://schemas.openxmlformats.org/officeDocument/2006/relationships/image" Target="../media/image7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10.png"/><Relationship Id="rId4" Type="http://schemas.openxmlformats.org/officeDocument/2006/relationships/image" Target="../media/image17.png"/><Relationship Id="rId9" Type="http://schemas.openxmlformats.org/officeDocument/2006/relationships/customXml" Target="../ink/ink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svg"/><Relationship Id="rId18" Type="http://schemas.openxmlformats.org/officeDocument/2006/relationships/image" Target="../media/image34.png"/><Relationship Id="rId26" Type="http://schemas.openxmlformats.org/officeDocument/2006/relationships/image" Target="../media/image38.png"/><Relationship Id="rId3" Type="http://schemas.microsoft.com/office/2007/relationships/hdphoto" Target="../media/hdphoto1.wdp"/><Relationship Id="rId21" Type="http://schemas.openxmlformats.org/officeDocument/2006/relationships/customXml" Target="../ink/ink6.xml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customXml" Target="../ink/ink4.xml"/><Relationship Id="rId25" Type="http://schemas.openxmlformats.org/officeDocument/2006/relationships/customXml" Target="../ink/ink8.xml"/><Relationship Id="rId2" Type="http://schemas.openxmlformats.org/officeDocument/2006/relationships/image" Target="../media/image2.png"/><Relationship Id="rId16" Type="http://schemas.openxmlformats.org/officeDocument/2006/relationships/image" Target="../media/image33.png"/><Relationship Id="rId20" Type="http://schemas.openxmlformats.org/officeDocument/2006/relationships/image" Target="../media/image35.png"/><Relationship Id="rId29" Type="http://schemas.openxmlformats.org/officeDocument/2006/relationships/customXml" Target="../ink/ink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24" Type="http://schemas.openxmlformats.org/officeDocument/2006/relationships/image" Target="../media/image37.png"/><Relationship Id="rId32" Type="http://schemas.openxmlformats.org/officeDocument/2006/relationships/chart" Target="../charts/chart2.xml"/><Relationship Id="rId5" Type="http://schemas.openxmlformats.org/officeDocument/2006/relationships/image" Target="../media/image23.svg"/><Relationship Id="rId15" Type="http://schemas.openxmlformats.org/officeDocument/2006/relationships/customXml" Target="../ink/ink3.xml"/><Relationship Id="rId23" Type="http://schemas.openxmlformats.org/officeDocument/2006/relationships/customXml" Target="../ink/ink7.xml"/><Relationship Id="rId28" Type="http://schemas.openxmlformats.org/officeDocument/2006/relationships/image" Target="../media/image39.png"/><Relationship Id="rId10" Type="http://schemas.openxmlformats.org/officeDocument/2006/relationships/image" Target="../media/image28.png"/><Relationship Id="rId19" Type="http://schemas.openxmlformats.org/officeDocument/2006/relationships/customXml" Target="../ink/ink5.xml"/><Relationship Id="rId31" Type="http://schemas.openxmlformats.org/officeDocument/2006/relationships/chart" Target="../charts/chart1.xml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36.png"/><Relationship Id="rId27" Type="http://schemas.openxmlformats.org/officeDocument/2006/relationships/customXml" Target="../ink/ink9.xml"/><Relationship Id="rId30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microsoft.com/office/2007/relationships/hdphoto" Target="../media/hdphoto1.wdp"/><Relationship Id="rId7" Type="http://schemas.openxmlformats.org/officeDocument/2006/relationships/customXml" Target="../ink/ink1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5.png"/><Relationship Id="rId4" Type="http://schemas.openxmlformats.org/officeDocument/2006/relationships/image" Target="../media/image41.png"/><Relationship Id="rId9" Type="http://schemas.openxmlformats.org/officeDocument/2006/relationships/customXml" Target="../ink/ink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361EDD5-CC06-49D3-A212-97EDD5071FA2}"/>
              </a:ext>
            </a:extLst>
          </p:cNvPr>
          <p:cNvSpPr/>
          <p:nvPr/>
        </p:nvSpPr>
        <p:spPr>
          <a:xfrm>
            <a:off x="0" y="0"/>
            <a:ext cx="3581400" cy="3062376"/>
          </a:xfrm>
          <a:prstGeom prst="rect">
            <a:avLst/>
          </a:prstGeom>
          <a:solidFill>
            <a:srgbClr val="9BA3C9"/>
          </a:solidFill>
          <a:ln>
            <a:solidFill>
              <a:srgbClr val="9BA3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스마트 폰 배터리의 무선 충전. 아이소 메트릭 디자인. 배터리 충전 진행. | 프리미엄 벡터">
            <a:extLst>
              <a:ext uri="{FF2B5EF4-FFF2-40B4-BE49-F238E27FC236}">
                <a16:creationId xmlns:a16="http://schemas.microsoft.com/office/drawing/2014/main" id="{F3B1F5CA-AC3F-4098-861B-C99856805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368" y="0"/>
            <a:ext cx="10823633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0EB4FB5-56A3-41CA-A0C4-F85CE3882F66}"/>
              </a:ext>
            </a:extLst>
          </p:cNvPr>
          <p:cNvSpPr/>
          <p:nvPr/>
        </p:nvSpPr>
        <p:spPr>
          <a:xfrm rot="19800000">
            <a:off x="-1012358" y="277573"/>
            <a:ext cx="11717366" cy="14332989"/>
          </a:xfrm>
          <a:prstGeom prst="rect">
            <a:avLst/>
          </a:prstGeom>
          <a:ln w="2540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77CA9D-6A5D-4B80-9B59-B3217F2E0EF5}"/>
              </a:ext>
            </a:extLst>
          </p:cNvPr>
          <p:cNvSpPr txBox="1"/>
          <p:nvPr/>
        </p:nvSpPr>
        <p:spPr>
          <a:xfrm>
            <a:off x="1676400" y="3262285"/>
            <a:ext cx="7315199" cy="2554545"/>
          </a:xfrm>
          <a:prstGeom prst="rect">
            <a:avLst/>
          </a:prstGeom>
          <a:noFill/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80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휴대폰 무선 </a:t>
            </a:r>
            <a:endParaRPr lang="en-US" altLang="ko-KR" sz="8000" b="1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8000" b="1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충전 </a:t>
            </a:r>
            <a:r>
              <a:rPr lang="ko-KR" altLang="en-US" sz="8000" b="1" dirty="0">
                <a:solidFill>
                  <a:srgbClr val="BCE1EA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자판기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B905CD-60DA-4A41-B9BB-81D9F5DE3BC9}"/>
              </a:ext>
            </a:extLst>
          </p:cNvPr>
          <p:cNvSpPr txBox="1"/>
          <p:nvPr/>
        </p:nvSpPr>
        <p:spPr>
          <a:xfrm>
            <a:off x="1828800" y="6063466"/>
            <a:ext cx="7162800" cy="347737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Abadi" panose="020B0604020104020204" pitchFamily="34" charset="0"/>
              </a:rPr>
              <a:t>WIRELESS CHARGING MACHINE</a:t>
            </a:r>
            <a:endParaRPr lang="ko-KR" altLang="en-US" sz="600" b="1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4" name="번개 13">
            <a:extLst>
              <a:ext uri="{FF2B5EF4-FFF2-40B4-BE49-F238E27FC236}">
                <a16:creationId xmlns:a16="http://schemas.microsoft.com/office/drawing/2014/main" id="{3EF55530-401C-4EBB-A513-EA6DD6F7A337}"/>
              </a:ext>
            </a:extLst>
          </p:cNvPr>
          <p:cNvSpPr/>
          <p:nvPr/>
        </p:nvSpPr>
        <p:spPr>
          <a:xfrm>
            <a:off x="-259846" y="4026474"/>
            <a:ext cx="4564601" cy="4421719"/>
          </a:xfrm>
          <a:prstGeom prst="lightningBol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B4D0507-9EF0-45EC-84B0-F3C1FBE606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4" b="93852" l="455" r="99091">
                        <a14:foregroundMark x1="38977" y1="8197" x2="38977" y2="8197"/>
                        <a14:foregroundMark x1="39545" y1="2664" x2="39545" y2="2664"/>
                        <a14:foregroundMark x1="45568" y1="26844" x2="45568" y2="26844"/>
                        <a14:foregroundMark x1="41818" y1="39549" x2="41818" y2="39549"/>
                        <a14:foregroundMark x1="47841" y1="38934" x2="47841" y2="38934"/>
                        <a14:foregroundMark x1="52386" y1="47131" x2="52386" y2="47131"/>
                        <a14:foregroundMark x1="55455" y1="54303" x2="55455" y2="54303"/>
                        <a14:foregroundMark x1="57500" y1="58197" x2="57500" y2="58197"/>
                        <a14:foregroundMark x1="28523" y1="29508" x2="29205" y2="31762"/>
                        <a14:foregroundMark x1="32273" y1="42008" x2="32273" y2="42008"/>
                        <a14:foregroundMark x1="23977" y1="43033" x2="23977" y2="43033"/>
                        <a14:foregroundMark x1="18750" y1="46107" x2="18750" y2="46107"/>
                        <a14:foregroundMark x1="24091" y1="51434" x2="24091" y2="51434"/>
                        <a14:foregroundMark x1="12386" y1="47336" x2="12386" y2="47336"/>
                        <a14:foregroundMark x1="9091" y1="52869" x2="9091" y2="52869"/>
                        <a14:foregroundMark x1="4091" y1="57172" x2="4091" y2="57172"/>
                        <a14:foregroundMark x1="455" y1="55123" x2="455" y2="55123"/>
                        <a14:foregroundMark x1="20227" y1="54508" x2="20227" y2="54508"/>
                        <a14:foregroundMark x1="17955" y1="57172" x2="17955" y2="57172"/>
                        <a14:foregroundMark x1="12386" y1="59426" x2="12386" y2="59426"/>
                        <a14:foregroundMark x1="12273" y1="72541" x2="12273" y2="72541"/>
                        <a14:foregroundMark x1="12159" y1="73566" x2="12159" y2="73566"/>
                        <a14:foregroundMark x1="11818" y1="69467" x2="9091" y2="80533"/>
                        <a14:foregroundMark x1="11705" y1="70902" x2="13523" y2="78484"/>
                        <a14:foregroundMark x1="17500" y1="74795" x2="18977" y2="76025"/>
                        <a14:foregroundMark x1="23068" y1="73770" x2="23068" y2="76844"/>
                        <a14:foregroundMark x1="32841" y1="68852" x2="33068" y2="71311"/>
                        <a14:foregroundMark x1="34886" y1="78893" x2="35227" y2="81557"/>
                        <a14:foregroundMark x1="37386" y1="70492" x2="38977" y2="75000"/>
                        <a14:foregroundMark x1="30795" y1="83607" x2="35455" y2="85246"/>
                        <a14:foregroundMark x1="36364" y1="85041" x2="38182" y2="94262"/>
                        <a14:foregroundMark x1="47841" y1="69467" x2="47841" y2="72541"/>
                        <a14:foregroundMark x1="49432" y1="68443" x2="49886" y2="68443"/>
                        <a14:foregroundMark x1="49432" y1="71926" x2="52955" y2="71926"/>
                        <a14:foregroundMark x1="51364" y1="68443" x2="53636" y2="69057"/>
                        <a14:foregroundMark x1="47614" y1="77664" x2="51477" y2="77664"/>
                        <a14:foregroundMark x1="52159" y1="74590" x2="53295" y2="74795"/>
                        <a14:foregroundMark x1="58523" y1="70697" x2="59659" y2="71311"/>
                        <a14:foregroundMark x1="61676" y1="71721" x2="61591" y2="72541"/>
                        <a14:foregroundMark x1="61932" y1="69262" x2="61676" y2="71721"/>
                        <a14:foregroundMark x1="65227" y1="73361" x2="65227" y2="72541"/>
                        <a14:foregroundMark x1="71364" y1="71926" x2="71477" y2="73975"/>
                        <a14:foregroundMark x1="76477" y1="73566" x2="76591" y2="74385"/>
                        <a14:foregroundMark x1="65227" y1="80738" x2="65227" y2="81148"/>
                        <a14:foregroundMark x1="60114" y1="83197" x2="60114" y2="83197"/>
                        <a14:foregroundMark x1="61023" y1="78893" x2="61364" y2="78893"/>
                        <a14:foregroundMark x1="64545" y1="85656" x2="63864" y2="85656"/>
                        <a14:foregroundMark x1="53977" y1="81762" x2="54091" y2="82377"/>
                        <a14:foregroundMark x1="53636" y1="78074" x2="53977" y2="78074"/>
                        <a14:foregroundMark x1="52727" y1="80738" x2="53295" y2="80738"/>
                        <a14:foregroundMark x1="51364" y1="80123" x2="49886" y2="80738"/>
                        <a14:foregroundMark x1="49318" y1="80738" x2="48409" y2="80738"/>
                        <a14:foregroundMark x1="82955" y1="70492" x2="82727" y2="74590"/>
                        <a14:foregroundMark x1="88295" y1="71926" x2="87955" y2="74590"/>
                        <a14:foregroundMark x1="84432" y1="69877" x2="84432" y2="69877"/>
                        <a14:foregroundMark x1="88295" y1="78484" x2="88295" y2="78484"/>
                        <a14:foregroundMark x1="93636" y1="72541" x2="93636" y2="74590"/>
                        <a14:foregroundMark x1="99091" y1="70492" x2="98750" y2="74180"/>
                        <a14:foregroundMark x1="44432" y1="15164" x2="44432" y2="15164"/>
                        <a14:foregroundMark x1="44432" y1="14549" x2="44432" y2="14549"/>
                        <a14:foregroundMark x1="44318" y1="13934" x2="44318" y2="13934"/>
                        <a14:foregroundMark x1="44318" y1="13320" x2="44318" y2="13320"/>
                        <a14:foregroundMark x1="44318" y1="12910" x2="44318" y2="12910"/>
                        <a14:foregroundMark x1="13977" y1="60246" x2="14659" y2="60861"/>
                        <a14:foregroundMark x1="17045" y1="60451" x2="17045" y2="60451"/>
                        <a14:foregroundMark x1="21477" y1="58607" x2="21477" y2="58607"/>
                        <a14:backgroundMark x1="72159" y1="26434" x2="82273" y2="45287"/>
                        <a14:backgroundMark x1="60227" y1="72951" x2="60227" y2="72951"/>
                        <a14:backgroundMark x1="64091" y1="71721" x2="64091" y2="717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907" y="376517"/>
            <a:ext cx="1559305" cy="81167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6D433447-EFF0-426C-BEA7-5F26E3939944}"/>
              </a:ext>
            </a:extLst>
          </p:cNvPr>
          <p:cNvGrpSpPr/>
          <p:nvPr/>
        </p:nvGrpSpPr>
        <p:grpSpPr>
          <a:xfrm>
            <a:off x="1828800" y="8644005"/>
            <a:ext cx="6219611" cy="769441"/>
            <a:chOff x="1787773" y="9152565"/>
            <a:chExt cx="6219611" cy="76944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E4135A-EEA2-43FF-AC74-24A31E0DE469}"/>
                </a:ext>
              </a:extLst>
            </p:cNvPr>
            <p:cNvSpPr txBox="1"/>
            <p:nvPr/>
          </p:nvSpPr>
          <p:spPr>
            <a:xfrm>
              <a:off x="1787773" y="9152565"/>
              <a:ext cx="621961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400" b="1" dirty="0" err="1">
                  <a:solidFill>
                    <a:schemeClr val="bg1"/>
                  </a:solidFill>
                  <a:latin typeface="이순신 Bold" panose="02020603020101020101" pitchFamily="18" charset="-127"/>
                  <a:ea typeface="이순신 Bold" panose="02020603020101020101" pitchFamily="18" charset="-127"/>
                  <a:cs typeface="함초롬돋움" panose="020B0604000101010101" pitchFamily="50" charset="-127"/>
                </a:rPr>
                <a:t>새충전</a:t>
              </a:r>
              <a:r>
                <a:rPr lang="ko-KR" altLang="en-US" sz="2400" b="1" dirty="0">
                  <a:solidFill>
                    <a:schemeClr val="bg1"/>
                  </a:solidFill>
                  <a:latin typeface="함초롬바탕 확장B" panose="02020603000000000000" pitchFamily="18" charset="-127"/>
                  <a:ea typeface="함초롬바탕 확장B" panose="02020603000000000000" pitchFamily="18" charset="-127"/>
                  <a:cs typeface="함초롬돋움" panose="020B0604000101010101" pitchFamily="50" charset="-127"/>
                </a:rPr>
                <a:t>   </a:t>
              </a:r>
              <a:r>
                <a:rPr lang="ko-KR" altLang="en-US" sz="2000" b="1" dirty="0" err="1">
                  <a:solidFill>
                    <a:schemeClr val="bg1"/>
                  </a:solidFill>
                  <a:latin typeface="함초롬바탕 확장B" panose="02020603000000000000" pitchFamily="18" charset="-127"/>
                  <a:ea typeface="함초롬바탕 확장B" panose="02020603000000000000" pitchFamily="18" charset="-127"/>
                  <a:cs typeface="함초롬돋움" panose="020B0604000101010101" pitchFamily="50" charset="-127"/>
                </a:rPr>
                <a:t>곽운일</a:t>
              </a:r>
              <a:r>
                <a:rPr lang="ko-KR" altLang="en-US" sz="2000" b="1" dirty="0">
                  <a:solidFill>
                    <a:schemeClr val="bg1"/>
                  </a:solidFill>
                  <a:latin typeface="함초롬바탕 확장B" panose="02020603000000000000" pitchFamily="18" charset="-127"/>
                  <a:ea typeface="함초롬바탕 확장B" panose="02020603000000000000" pitchFamily="18" charset="-127"/>
                  <a:cs typeface="함초롬돋움" panose="020B0604000101010101" pitchFamily="50" charset="-127"/>
                </a:rPr>
                <a:t> </a:t>
              </a:r>
              <a:r>
                <a:rPr lang="ko-KR" altLang="en-US" sz="2000" b="1" dirty="0" err="1">
                  <a:solidFill>
                    <a:schemeClr val="bg1"/>
                  </a:solidFill>
                  <a:latin typeface="함초롬바탕 확장B" panose="02020603000000000000" pitchFamily="18" charset="-127"/>
                  <a:ea typeface="함초롬바탕 확장B" panose="02020603000000000000" pitchFamily="18" charset="-127"/>
                  <a:cs typeface="함초롬돋움" panose="020B0604000101010101" pitchFamily="50" charset="-127"/>
                </a:rPr>
                <a:t>김도영</a:t>
              </a:r>
              <a:r>
                <a:rPr lang="ko-KR" altLang="en-US" sz="2000" b="1" dirty="0">
                  <a:solidFill>
                    <a:schemeClr val="bg1"/>
                  </a:solidFill>
                  <a:latin typeface="함초롬바탕 확장B" panose="02020603000000000000" pitchFamily="18" charset="-127"/>
                  <a:ea typeface="함초롬바탕 확장B" panose="02020603000000000000" pitchFamily="18" charset="-127"/>
                  <a:cs typeface="함초롬돋움" panose="020B0604000101010101" pitchFamily="50" charset="-127"/>
                </a:rPr>
                <a:t> </a:t>
              </a:r>
              <a:r>
                <a:rPr lang="ko-KR" altLang="en-US" sz="2000" b="1" dirty="0" err="1">
                  <a:solidFill>
                    <a:schemeClr val="bg1"/>
                  </a:solidFill>
                  <a:latin typeface="함초롬바탕 확장B" panose="02020603000000000000" pitchFamily="18" charset="-127"/>
                  <a:ea typeface="함초롬바탕 확장B" panose="02020603000000000000" pitchFamily="18" charset="-127"/>
                  <a:cs typeface="함초롬돋움" panose="020B0604000101010101" pitchFamily="50" charset="-127"/>
                </a:rPr>
                <a:t>심명진</a:t>
              </a:r>
              <a:r>
                <a:rPr lang="ko-KR" altLang="en-US" sz="2000" b="1" dirty="0">
                  <a:solidFill>
                    <a:schemeClr val="bg1"/>
                  </a:solidFill>
                  <a:latin typeface="함초롬바탕 확장B" panose="02020603000000000000" pitchFamily="18" charset="-127"/>
                  <a:ea typeface="함초롬바탕 확장B" panose="02020603000000000000" pitchFamily="18" charset="-127"/>
                  <a:cs typeface="함초롬돋움" panose="020B0604000101010101" pitchFamily="50" charset="-127"/>
                </a:rPr>
                <a:t> </a:t>
              </a:r>
              <a:r>
                <a:rPr lang="ko-KR" altLang="en-US" sz="2000" b="1" dirty="0" err="1">
                  <a:solidFill>
                    <a:schemeClr val="bg1"/>
                  </a:solidFill>
                  <a:latin typeface="함초롬바탕 확장B" panose="02020603000000000000" pitchFamily="18" charset="-127"/>
                  <a:ea typeface="함초롬바탕 확장B" panose="02020603000000000000" pitchFamily="18" charset="-127"/>
                  <a:cs typeface="함초롬돋움" panose="020B0604000101010101" pitchFamily="50" charset="-127"/>
                </a:rPr>
                <a:t>편도준</a:t>
              </a:r>
              <a:endParaRPr lang="ko-KR" altLang="en-US" sz="2400" b="1" dirty="0">
                <a:solidFill>
                  <a:schemeClr val="bg1"/>
                </a:solidFill>
                <a:latin typeface="함초롬바탕 확장B" panose="02020603000000000000" pitchFamily="18" charset="-127"/>
                <a:ea typeface="함초롬바탕 확장B" panose="02020603000000000000" pitchFamily="18" charset="-127"/>
                <a:cs typeface="함초롬돋움" panose="020B0604000101010101" pitchFamily="50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09C677D-0018-428D-81A5-377A8354A25E}"/>
                </a:ext>
              </a:extLst>
            </p:cNvPr>
            <p:cNvCxnSpPr/>
            <p:nvPr/>
          </p:nvCxnSpPr>
          <p:spPr>
            <a:xfrm>
              <a:off x="3535610" y="9391891"/>
              <a:ext cx="0" cy="3944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364446C-5D5B-47A9-89D7-C4ED1899E97D}"/>
              </a:ext>
            </a:extLst>
          </p:cNvPr>
          <p:cNvGrpSpPr/>
          <p:nvPr/>
        </p:nvGrpSpPr>
        <p:grpSpPr>
          <a:xfrm>
            <a:off x="1085414" y="8367064"/>
            <a:ext cx="743386" cy="910669"/>
            <a:chOff x="4574530" y="5640550"/>
            <a:chExt cx="743386" cy="910669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B10A292-C7E1-4C54-BE94-21D23534A9B4}"/>
                </a:ext>
              </a:extLst>
            </p:cNvPr>
            <p:cNvGrpSpPr/>
            <p:nvPr/>
          </p:nvGrpSpPr>
          <p:grpSpPr>
            <a:xfrm>
              <a:off x="4574530" y="5640550"/>
              <a:ext cx="665738" cy="910669"/>
              <a:chOff x="4858871" y="4632563"/>
              <a:chExt cx="665738" cy="910669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80AD0E4B-FA84-4407-8FC6-E3719B069016}"/>
                  </a:ext>
                </a:extLst>
              </p:cNvPr>
              <p:cNvSpPr/>
              <p:nvPr/>
            </p:nvSpPr>
            <p:spPr>
              <a:xfrm>
                <a:off x="4858871" y="4632563"/>
                <a:ext cx="665738" cy="66433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2D00DE7E-71CC-4F74-ABDC-13244EF28B49}"/>
                  </a:ext>
                </a:extLst>
              </p:cNvPr>
              <p:cNvGrpSpPr/>
              <p:nvPr/>
            </p:nvGrpSpPr>
            <p:grpSpPr>
              <a:xfrm>
                <a:off x="5066210" y="4861163"/>
                <a:ext cx="251013" cy="207616"/>
                <a:chOff x="6172198" y="3848100"/>
                <a:chExt cx="381002" cy="565405"/>
              </a:xfrm>
            </p:grpSpPr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DABD7077-CB7E-4BEB-A50A-4AF0D9E718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72200" y="3848100"/>
                  <a:ext cx="0" cy="565405"/>
                </a:xfrm>
                <a:prstGeom prst="line">
                  <a:avLst/>
                </a:prstGeom>
                <a:ln w="101600">
                  <a:solidFill>
                    <a:srgbClr val="FFFFA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C87C6DA9-9338-4852-B95B-42AE60C08A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72198" y="3848100"/>
                  <a:ext cx="381002" cy="533400"/>
                </a:xfrm>
                <a:prstGeom prst="line">
                  <a:avLst/>
                </a:prstGeom>
                <a:ln w="101600" cap="rnd">
                  <a:solidFill>
                    <a:srgbClr val="FFFFA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B5253B30-A16D-47BE-BD1E-B8590ADBC2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3200" y="3848100"/>
                  <a:ext cx="0" cy="533400"/>
                </a:xfrm>
                <a:prstGeom prst="line">
                  <a:avLst/>
                </a:prstGeom>
                <a:ln w="101600" cap="rnd">
                  <a:solidFill>
                    <a:srgbClr val="FFFFA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A1710A36-8F01-4D7F-8888-93DBC56B375F}"/>
                  </a:ext>
                </a:extLst>
              </p:cNvPr>
              <p:cNvGrpSpPr/>
              <p:nvPr/>
            </p:nvGrpSpPr>
            <p:grpSpPr>
              <a:xfrm rot="16200000">
                <a:off x="4955531" y="5099664"/>
                <a:ext cx="472374" cy="414762"/>
                <a:chOff x="10138019" y="3897412"/>
                <a:chExt cx="439494" cy="314326"/>
              </a:xfrm>
            </p:grpSpPr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1E766E00-CC19-4CA8-B35B-2040B1125542}"/>
                    </a:ext>
                  </a:extLst>
                </p:cNvPr>
                <p:cNvSpPr/>
                <p:nvPr/>
              </p:nvSpPr>
              <p:spPr>
                <a:xfrm>
                  <a:off x="10138019" y="4006581"/>
                  <a:ext cx="367527" cy="95991"/>
                </a:xfrm>
                <a:prstGeom prst="rect">
                  <a:avLst/>
                </a:prstGeom>
                <a:solidFill>
                  <a:srgbClr val="385D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이등변 삼각형 29">
                  <a:extLst>
                    <a:ext uri="{FF2B5EF4-FFF2-40B4-BE49-F238E27FC236}">
                      <a16:creationId xmlns:a16="http://schemas.microsoft.com/office/drawing/2014/main" id="{D082D838-AC9F-4AFA-BFB5-856D51F50653}"/>
                    </a:ext>
                  </a:extLst>
                </p:cNvPr>
                <p:cNvSpPr/>
                <p:nvPr/>
              </p:nvSpPr>
              <p:spPr>
                <a:xfrm rot="16200000">
                  <a:off x="10165803" y="3919090"/>
                  <a:ext cx="314325" cy="270970"/>
                </a:xfrm>
                <a:prstGeom prst="triangle">
                  <a:avLst/>
                </a:prstGeom>
                <a:solidFill>
                  <a:srgbClr val="385D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A81F8E49-D748-4082-8EEB-3B90E3E6980B}"/>
                    </a:ext>
                  </a:extLst>
                </p:cNvPr>
                <p:cNvSpPr/>
                <p:nvPr/>
              </p:nvSpPr>
              <p:spPr>
                <a:xfrm>
                  <a:off x="10456081" y="3897412"/>
                  <a:ext cx="121432" cy="314326"/>
                </a:xfrm>
                <a:prstGeom prst="rect">
                  <a:avLst/>
                </a:prstGeom>
                <a:solidFill>
                  <a:srgbClr val="385D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5" name="원호 24">
              <a:extLst>
                <a:ext uri="{FF2B5EF4-FFF2-40B4-BE49-F238E27FC236}">
                  <a16:creationId xmlns:a16="http://schemas.microsoft.com/office/drawing/2014/main" id="{4BA29FA1-3F37-44D8-A90F-F33546C0A010}"/>
                </a:ext>
              </a:extLst>
            </p:cNvPr>
            <p:cNvSpPr/>
            <p:nvPr/>
          </p:nvSpPr>
          <p:spPr>
            <a:xfrm rot="18860023">
              <a:off x="4688722" y="5685692"/>
              <a:ext cx="563977" cy="694410"/>
            </a:xfrm>
            <a:prstGeom prst="arc">
              <a:avLst>
                <a:gd name="adj1" fmla="val 14880756"/>
                <a:gd name="adj2" fmla="val 19732842"/>
              </a:avLst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995D10E-9054-4F3D-909D-42003B5A7688}"/>
              </a:ext>
            </a:extLst>
          </p:cNvPr>
          <p:cNvGrpSpPr/>
          <p:nvPr/>
        </p:nvGrpSpPr>
        <p:grpSpPr>
          <a:xfrm>
            <a:off x="1084113" y="8364887"/>
            <a:ext cx="665738" cy="910669"/>
            <a:chOff x="3494348" y="5659669"/>
            <a:chExt cx="665738" cy="910669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65351DB-80D2-4C9A-AD13-1D0D52DED4E1}"/>
                </a:ext>
              </a:extLst>
            </p:cNvPr>
            <p:cNvGrpSpPr/>
            <p:nvPr/>
          </p:nvGrpSpPr>
          <p:grpSpPr>
            <a:xfrm>
              <a:off x="3494348" y="5659669"/>
              <a:ext cx="665738" cy="910669"/>
              <a:chOff x="4858871" y="4632563"/>
              <a:chExt cx="665738" cy="910669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05C86EBF-F1A9-48F4-B484-639AB28BC4B8}"/>
                  </a:ext>
                </a:extLst>
              </p:cNvPr>
              <p:cNvSpPr/>
              <p:nvPr/>
            </p:nvSpPr>
            <p:spPr>
              <a:xfrm>
                <a:off x="4858871" y="4632563"/>
                <a:ext cx="665738" cy="66433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7992CB43-CE44-4396-8C01-61CE5D7E06F4}"/>
                  </a:ext>
                </a:extLst>
              </p:cNvPr>
              <p:cNvGrpSpPr/>
              <p:nvPr/>
            </p:nvGrpSpPr>
            <p:grpSpPr>
              <a:xfrm>
                <a:off x="5066210" y="4861163"/>
                <a:ext cx="251013" cy="207616"/>
                <a:chOff x="6172198" y="3848100"/>
                <a:chExt cx="381002" cy="565405"/>
              </a:xfrm>
            </p:grpSpPr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F971F418-4B44-4BB5-8335-3F464495A4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72200" y="3848100"/>
                  <a:ext cx="0" cy="565405"/>
                </a:xfrm>
                <a:prstGeom prst="line">
                  <a:avLst/>
                </a:prstGeom>
                <a:ln w="10160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C3489E8F-D70D-42CA-AF70-D4EA77BE02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72198" y="3848100"/>
                  <a:ext cx="381002" cy="533400"/>
                </a:xfrm>
                <a:prstGeom prst="line">
                  <a:avLst/>
                </a:prstGeom>
                <a:ln w="101600" cap="rnd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CF5B898B-5133-4C86-B20A-300740645A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3200" y="3848100"/>
                  <a:ext cx="0" cy="533400"/>
                </a:xfrm>
                <a:prstGeom prst="line">
                  <a:avLst/>
                </a:prstGeom>
                <a:ln w="101600" cap="rnd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28E19BB2-8FAD-448B-8B9D-FDDD31BE8983}"/>
                  </a:ext>
                </a:extLst>
              </p:cNvPr>
              <p:cNvGrpSpPr/>
              <p:nvPr/>
            </p:nvGrpSpPr>
            <p:grpSpPr>
              <a:xfrm rot="16200000">
                <a:off x="4955531" y="5099664"/>
                <a:ext cx="472374" cy="414762"/>
                <a:chOff x="10138019" y="3897412"/>
                <a:chExt cx="439494" cy="314326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B5FB4A36-A24E-40FF-B1C1-75E49852AC6C}"/>
                    </a:ext>
                  </a:extLst>
                </p:cNvPr>
                <p:cNvSpPr/>
                <p:nvPr/>
              </p:nvSpPr>
              <p:spPr>
                <a:xfrm>
                  <a:off x="10138019" y="4006581"/>
                  <a:ext cx="367527" cy="95991"/>
                </a:xfrm>
                <a:prstGeom prst="rect">
                  <a:avLst/>
                </a:prstGeom>
                <a:solidFill>
                  <a:srgbClr val="385D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이등변 삼각형 41">
                  <a:extLst>
                    <a:ext uri="{FF2B5EF4-FFF2-40B4-BE49-F238E27FC236}">
                      <a16:creationId xmlns:a16="http://schemas.microsoft.com/office/drawing/2014/main" id="{4AE9EFC1-8AB8-4404-A742-6D2305AAFDEC}"/>
                    </a:ext>
                  </a:extLst>
                </p:cNvPr>
                <p:cNvSpPr/>
                <p:nvPr/>
              </p:nvSpPr>
              <p:spPr>
                <a:xfrm rot="16200000">
                  <a:off x="10165803" y="3919090"/>
                  <a:ext cx="314325" cy="270970"/>
                </a:xfrm>
                <a:prstGeom prst="triangle">
                  <a:avLst/>
                </a:prstGeom>
                <a:solidFill>
                  <a:srgbClr val="385D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FD463D5E-E683-4F23-BB19-7884F461D6AB}"/>
                    </a:ext>
                  </a:extLst>
                </p:cNvPr>
                <p:cNvSpPr/>
                <p:nvPr/>
              </p:nvSpPr>
              <p:spPr>
                <a:xfrm>
                  <a:off x="10456081" y="3897412"/>
                  <a:ext cx="121432" cy="314326"/>
                </a:xfrm>
                <a:prstGeom prst="rect">
                  <a:avLst/>
                </a:prstGeom>
                <a:solidFill>
                  <a:srgbClr val="385D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37" name="달 36">
              <a:extLst>
                <a:ext uri="{FF2B5EF4-FFF2-40B4-BE49-F238E27FC236}">
                  <a16:creationId xmlns:a16="http://schemas.microsoft.com/office/drawing/2014/main" id="{C51E206B-EF52-47C6-8A87-B092284A5500}"/>
                </a:ext>
              </a:extLst>
            </p:cNvPr>
            <p:cNvSpPr/>
            <p:nvPr/>
          </p:nvSpPr>
          <p:spPr>
            <a:xfrm rot="5400000">
              <a:off x="3704978" y="5601895"/>
              <a:ext cx="244429" cy="515181"/>
            </a:xfrm>
            <a:prstGeom prst="moon">
              <a:avLst>
                <a:gd name="adj" fmla="val 0"/>
              </a:avLst>
            </a:prstGeom>
            <a:solidFill>
              <a:schemeClr val="bg1"/>
            </a:solidFill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0788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Picture 4" descr="휘장 &amp;lt; 서울브랜드 상징물 &amp;lt; 서울브랜드">
            <a:extLst>
              <a:ext uri="{FF2B5EF4-FFF2-40B4-BE49-F238E27FC236}">
                <a16:creationId xmlns:a16="http://schemas.microsoft.com/office/drawing/2014/main" id="{9D293079-774A-4D01-9AEE-31A4CDD504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9"/>
          <a:stretch/>
        </p:blipFill>
        <p:spPr bwMode="auto">
          <a:xfrm>
            <a:off x="1486540" y="1435417"/>
            <a:ext cx="7416161" cy="7416165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그림 199">
            <a:extLst>
              <a:ext uri="{FF2B5EF4-FFF2-40B4-BE49-F238E27FC236}">
                <a16:creationId xmlns:a16="http://schemas.microsoft.com/office/drawing/2014/main" id="{B3917254-F13D-4FCB-AC37-44D9A96B30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>
            <a:off x="9385300" y="1435417"/>
            <a:ext cx="7416161" cy="7416165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  <p:sp>
        <p:nvSpPr>
          <p:cNvPr id="6" name="직사각형 5"/>
          <p:cNvSpPr/>
          <p:nvPr/>
        </p:nvSpPr>
        <p:spPr>
          <a:xfrm>
            <a:off x="322729" y="277483"/>
            <a:ext cx="17615648" cy="9633000"/>
          </a:xfrm>
          <a:prstGeom prst="rect">
            <a:avLst/>
          </a:prstGeom>
          <a:noFill/>
          <a:ln w="25400">
            <a:solidFill>
              <a:srgbClr val="4F81B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1" name="TextBox 140"/>
          <p:cNvSpPr txBox="1"/>
          <p:nvPr/>
        </p:nvSpPr>
        <p:spPr>
          <a:xfrm>
            <a:off x="472788" y="15637"/>
            <a:ext cx="954107" cy="553998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rgbClr val="5DB6D5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본론</a:t>
            </a:r>
            <a:endParaRPr lang="ko-KR" altLang="en-US" sz="3000" dirty="0">
              <a:solidFill>
                <a:srgbClr val="5DB6D5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762000" y="569635"/>
            <a:ext cx="2983509" cy="830997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565658"/>
                </a:solidFill>
                <a:ea typeface="a옛날사진관3" panose="02020600000000000000" pitchFamily="18" charset="-127"/>
              </a:rPr>
              <a:t>04</a:t>
            </a:r>
            <a:r>
              <a:rPr lang="en-US" altLang="ko-KR" sz="4200" dirty="0">
                <a:solidFill>
                  <a:srgbClr val="565658"/>
                </a:solidFill>
                <a:ea typeface="a옛날사진관3" panose="02020600000000000000" pitchFamily="18" charset="-127"/>
              </a:rPr>
              <a:t>. </a:t>
            </a:r>
            <a:r>
              <a:rPr lang="ko-KR" altLang="en-US" sz="2400" b="1" dirty="0">
                <a:solidFill>
                  <a:srgbClr val="565658"/>
                </a:solidFill>
                <a:ea typeface="a옛날사진관3" panose="02020600000000000000" pitchFamily="18" charset="-127"/>
              </a:rPr>
              <a:t>분석 시나리오</a:t>
            </a:r>
            <a:endParaRPr lang="en-US" altLang="ko-KR" sz="2400" b="1" spc="450" dirty="0">
              <a:solidFill>
                <a:srgbClr val="565658"/>
              </a:solidFill>
              <a:ea typeface="a옛날사진관3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A37676-0F27-4D27-8971-892CB2016180}"/>
              </a:ext>
            </a:extLst>
          </p:cNvPr>
          <p:cNvSpPr txBox="1"/>
          <p:nvPr/>
        </p:nvSpPr>
        <p:spPr>
          <a:xfrm>
            <a:off x="10714618" y="1188721"/>
            <a:ext cx="18473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7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579092A-636C-40DA-98C3-1E143B6508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64" b="93852" l="455" r="99091">
                        <a14:foregroundMark x1="38977" y1="8197" x2="38977" y2="8197"/>
                        <a14:foregroundMark x1="39545" y1="2664" x2="39545" y2="2664"/>
                        <a14:foregroundMark x1="45568" y1="26844" x2="45568" y2="26844"/>
                        <a14:foregroundMark x1="41818" y1="39549" x2="41818" y2="39549"/>
                        <a14:foregroundMark x1="47841" y1="38934" x2="47841" y2="38934"/>
                        <a14:foregroundMark x1="52386" y1="47131" x2="52386" y2="47131"/>
                        <a14:foregroundMark x1="55455" y1="54303" x2="55455" y2="54303"/>
                        <a14:foregroundMark x1="57500" y1="58197" x2="57500" y2="58197"/>
                        <a14:foregroundMark x1="28523" y1="29508" x2="29205" y2="31762"/>
                        <a14:foregroundMark x1="32273" y1="42008" x2="32273" y2="42008"/>
                        <a14:foregroundMark x1="23977" y1="43033" x2="23977" y2="43033"/>
                        <a14:foregroundMark x1="18750" y1="46107" x2="18750" y2="46107"/>
                        <a14:foregroundMark x1="24091" y1="51434" x2="24091" y2="51434"/>
                        <a14:foregroundMark x1="12386" y1="47336" x2="12386" y2="47336"/>
                        <a14:foregroundMark x1="9091" y1="52869" x2="9091" y2="52869"/>
                        <a14:foregroundMark x1="4091" y1="57172" x2="4091" y2="57172"/>
                        <a14:foregroundMark x1="455" y1="55123" x2="455" y2="55123"/>
                        <a14:foregroundMark x1="20227" y1="54508" x2="20227" y2="54508"/>
                        <a14:foregroundMark x1="17955" y1="57172" x2="17955" y2="57172"/>
                        <a14:foregroundMark x1="12386" y1="59426" x2="12386" y2="59426"/>
                        <a14:foregroundMark x1="12273" y1="72541" x2="12273" y2="72541"/>
                        <a14:foregroundMark x1="12159" y1="73566" x2="12159" y2="73566"/>
                        <a14:foregroundMark x1="11818" y1="69467" x2="9091" y2="80533"/>
                        <a14:foregroundMark x1="11705" y1="70902" x2="13523" y2="78484"/>
                        <a14:foregroundMark x1="17500" y1="74795" x2="18977" y2="76025"/>
                        <a14:foregroundMark x1="23068" y1="73770" x2="23068" y2="76844"/>
                        <a14:foregroundMark x1="32841" y1="68852" x2="33068" y2="71311"/>
                        <a14:foregroundMark x1="34886" y1="78893" x2="35227" y2="81557"/>
                        <a14:foregroundMark x1="37386" y1="70492" x2="38977" y2="75000"/>
                        <a14:foregroundMark x1="30795" y1="83607" x2="35455" y2="85246"/>
                        <a14:foregroundMark x1="36364" y1="85041" x2="38182" y2="94262"/>
                        <a14:foregroundMark x1="47841" y1="69467" x2="47841" y2="72541"/>
                        <a14:foregroundMark x1="49432" y1="68443" x2="49886" y2="68443"/>
                        <a14:foregroundMark x1="49432" y1="71926" x2="52955" y2="71926"/>
                        <a14:foregroundMark x1="51364" y1="68443" x2="53636" y2="69057"/>
                        <a14:foregroundMark x1="47614" y1="77664" x2="51477" y2="77664"/>
                        <a14:foregroundMark x1="52159" y1="74590" x2="53295" y2="74795"/>
                        <a14:foregroundMark x1="58523" y1="70697" x2="59659" y2="71311"/>
                        <a14:foregroundMark x1="61676" y1="71721" x2="61591" y2="72541"/>
                        <a14:foregroundMark x1="61932" y1="69262" x2="61676" y2="71721"/>
                        <a14:foregroundMark x1="65227" y1="73361" x2="65227" y2="72541"/>
                        <a14:foregroundMark x1="71364" y1="71926" x2="71477" y2="73975"/>
                        <a14:foregroundMark x1="76477" y1="73566" x2="76591" y2="74385"/>
                        <a14:foregroundMark x1="65227" y1="80738" x2="65227" y2="81148"/>
                        <a14:foregroundMark x1="60114" y1="83197" x2="60114" y2="83197"/>
                        <a14:foregroundMark x1="61023" y1="78893" x2="61364" y2="78893"/>
                        <a14:foregroundMark x1="64545" y1="85656" x2="63864" y2="85656"/>
                        <a14:foregroundMark x1="53977" y1="81762" x2="54091" y2="82377"/>
                        <a14:foregroundMark x1="53636" y1="78074" x2="53977" y2="78074"/>
                        <a14:foregroundMark x1="52727" y1="80738" x2="53295" y2="80738"/>
                        <a14:foregroundMark x1="51364" y1="80123" x2="49886" y2="80738"/>
                        <a14:foregroundMark x1="49318" y1="80738" x2="48409" y2="80738"/>
                        <a14:foregroundMark x1="82955" y1="70492" x2="82727" y2="74590"/>
                        <a14:foregroundMark x1="88295" y1="71926" x2="87955" y2="74590"/>
                        <a14:foregroundMark x1="84432" y1="69877" x2="84432" y2="69877"/>
                        <a14:foregroundMark x1="88295" y1="78484" x2="88295" y2="78484"/>
                        <a14:foregroundMark x1="93636" y1="72541" x2="93636" y2="74590"/>
                        <a14:foregroundMark x1="99091" y1="70492" x2="98750" y2="74180"/>
                        <a14:foregroundMark x1="44432" y1="15164" x2="44432" y2="15164"/>
                        <a14:foregroundMark x1="44432" y1="14549" x2="44432" y2="14549"/>
                        <a14:foregroundMark x1="44318" y1="13934" x2="44318" y2="13934"/>
                        <a14:foregroundMark x1="44318" y1="13320" x2="44318" y2="13320"/>
                        <a14:foregroundMark x1="44318" y1="12910" x2="44318" y2="12910"/>
                        <a14:foregroundMark x1="13977" y1="60246" x2="14659" y2="60861"/>
                        <a14:foregroundMark x1="17045" y1="60451" x2="17045" y2="60451"/>
                        <a14:foregroundMark x1="21477" y1="58607" x2="21477" y2="58607"/>
                        <a14:backgroundMark x1="72159" y1="26434" x2="82273" y2="45287"/>
                        <a14:backgroundMark x1="60227" y1="72951" x2="60227" y2="72951"/>
                        <a14:backgroundMark x1="64091" y1="71721" x2="64091" y2="717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907" y="376517"/>
            <a:ext cx="1559305" cy="811670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32415072-07D6-4598-883F-775FCF971E2A}"/>
              </a:ext>
            </a:extLst>
          </p:cNvPr>
          <p:cNvSpPr/>
          <p:nvPr/>
        </p:nvSpPr>
        <p:spPr>
          <a:xfrm>
            <a:off x="472788" y="9791638"/>
            <a:ext cx="822611" cy="226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E371F871-8E31-4900-B3A3-7CB789001E8C}"/>
              </a:ext>
            </a:extLst>
          </p:cNvPr>
          <p:cNvGrpSpPr/>
          <p:nvPr/>
        </p:nvGrpSpPr>
        <p:grpSpPr>
          <a:xfrm>
            <a:off x="469567" y="9756354"/>
            <a:ext cx="528908" cy="314326"/>
            <a:chOff x="10138017" y="3897412"/>
            <a:chExt cx="528908" cy="314326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540CF62-8DC0-47F5-933A-FC11B63FE444}"/>
                </a:ext>
              </a:extLst>
            </p:cNvPr>
            <p:cNvSpPr/>
            <p:nvPr/>
          </p:nvSpPr>
          <p:spPr>
            <a:xfrm>
              <a:off x="10138017" y="4006581"/>
              <a:ext cx="367527" cy="959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이등변 삼각형 71">
              <a:extLst>
                <a:ext uri="{FF2B5EF4-FFF2-40B4-BE49-F238E27FC236}">
                  <a16:creationId xmlns:a16="http://schemas.microsoft.com/office/drawing/2014/main" id="{F301C866-C62A-4936-A4CA-C6F1A1C2AF68}"/>
                </a:ext>
              </a:extLst>
            </p:cNvPr>
            <p:cNvSpPr/>
            <p:nvPr/>
          </p:nvSpPr>
          <p:spPr>
            <a:xfrm rot="16200000">
              <a:off x="10165803" y="3919090"/>
              <a:ext cx="314325" cy="27097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596AA0F-A32D-493F-9C31-015ED8F5E17C}"/>
                </a:ext>
              </a:extLst>
            </p:cNvPr>
            <p:cNvSpPr/>
            <p:nvPr/>
          </p:nvSpPr>
          <p:spPr>
            <a:xfrm>
              <a:off x="10456081" y="3897412"/>
              <a:ext cx="121432" cy="3143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모서리가 둥근 직사각형 35">
              <a:extLst>
                <a:ext uri="{FF2B5EF4-FFF2-40B4-BE49-F238E27FC236}">
                  <a16:creationId xmlns:a16="http://schemas.microsoft.com/office/drawing/2014/main" id="{D5F33A15-E4FB-4535-A778-744893C0CF7D}"/>
                </a:ext>
              </a:extLst>
            </p:cNvPr>
            <p:cNvSpPr/>
            <p:nvPr/>
          </p:nvSpPr>
          <p:spPr>
            <a:xfrm>
              <a:off x="10443088" y="3943350"/>
              <a:ext cx="223837" cy="4571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모서리가 둥근 직사각형 36">
              <a:extLst>
                <a:ext uri="{FF2B5EF4-FFF2-40B4-BE49-F238E27FC236}">
                  <a16:creationId xmlns:a16="http://schemas.microsoft.com/office/drawing/2014/main" id="{D2A47C27-FC2B-4EA1-9DAB-2B07523F5CDF}"/>
                </a:ext>
              </a:extLst>
            </p:cNvPr>
            <p:cNvSpPr/>
            <p:nvPr/>
          </p:nvSpPr>
          <p:spPr>
            <a:xfrm>
              <a:off x="10443088" y="4120084"/>
              <a:ext cx="223837" cy="4571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A46C5AE-4F70-48F3-A677-C46E433E562B}"/>
              </a:ext>
            </a:extLst>
          </p:cNvPr>
          <p:cNvSpPr/>
          <p:nvPr/>
        </p:nvSpPr>
        <p:spPr>
          <a:xfrm>
            <a:off x="2216970" y="9814480"/>
            <a:ext cx="100212" cy="25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2376885-DE37-4397-9B1B-1340701BD296}"/>
              </a:ext>
            </a:extLst>
          </p:cNvPr>
          <p:cNvGrpSpPr/>
          <p:nvPr/>
        </p:nvGrpSpPr>
        <p:grpSpPr>
          <a:xfrm>
            <a:off x="1120403" y="9688390"/>
            <a:ext cx="1089397" cy="450253"/>
            <a:chOff x="1105695" y="9688390"/>
            <a:chExt cx="1089397" cy="450253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930766CC-387C-442E-AEC3-449379E92C25}"/>
                </a:ext>
              </a:extLst>
            </p:cNvPr>
            <p:cNvGrpSpPr/>
            <p:nvPr/>
          </p:nvGrpSpPr>
          <p:grpSpPr>
            <a:xfrm>
              <a:off x="1105695" y="9688390"/>
              <a:ext cx="1089397" cy="450253"/>
              <a:chOff x="7696200" y="8191500"/>
              <a:chExt cx="1295400" cy="535395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B11D376-8292-42C3-93ED-048E52BB9641}"/>
                  </a:ext>
                </a:extLst>
              </p:cNvPr>
              <p:cNvGrpSpPr/>
              <p:nvPr/>
            </p:nvGrpSpPr>
            <p:grpSpPr>
              <a:xfrm>
                <a:off x="7696200" y="8191500"/>
                <a:ext cx="1295400" cy="535395"/>
                <a:chOff x="8001000" y="9295402"/>
                <a:chExt cx="1510552" cy="535395"/>
              </a:xfrm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D5C40C3B-74ED-462E-9222-8D9BAC7D47E0}"/>
                    </a:ext>
                  </a:extLst>
                </p:cNvPr>
                <p:cNvSpPr/>
                <p:nvPr/>
              </p:nvSpPr>
              <p:spPr>
                <a:xfrm>
                  <a:off x="9372599" y="9432244"/>
                  <a:ext cx="138953" cy="259079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4F81B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8D9FA201-BA21-4698-B0CC-25EFD16807AD}"/>
                    </a:ext>
                  </a:extLst>
                </p:cNvPr>
                <p:cNvGrpSpPr/>
                <p:nvPr/>
              </p:nvGrpSpPr>
              <p:grpSpPr>
                <a:xfrm>
                  <a:off x="8001000" y="9295402"/>
                  <a:ext cx="1463965" cy="535395"/>
                  <a:chOff x="8001000" y="9295402"/>
                  <a:chExt cx="1463965" cy="535395"/>
                </a:xfrm>
              </p:grpSpPr>
              <p:sp>
                <p:nvSpPr>
                  <p:cNvPr id="7" name="사각형: 둥근 모서리 6">
                    <a:extLst>
                      <a:ext uri="{FF2B5EF4-FFF2-40B4-BE49-F238E27FC236}">
                        <a16:creationId xmlns:a16="http://schemas.microsoft.com/office/drawing/2014/main" id="{EE84270A-AF83-4AD2-860C-83724683262C}"/>
                      </a:ext>
                    </a:extLst>
                  </p:cNvPr>
                  <p:cNvSpPr/>
                  <p:nvPr/>
                </p:nvSpPr>
                <p:spPr>
                  <a:xfrm>
                    <a:off x="8001000" y="9295402"/>
                    <a:ext cx="1371600" cy="535395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8575">
                    <a:solidFill>
                      <a:srgbClr val="4F81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487F4B89-3F4E-4DF2-A9E6-BDAE055E3B29}"/>
                      </a:ext>
                    </a:extLst>
                  </p:cNvPr>
                  <p:cNvSpPr/>
                  <p:nvPr/>
                </p:nvSpPr>
                <p:spPr>
                  <a:xfrm>
                    <a:off x="9280234" y="9445335"/>
                    <a:ext cx="184731" cy="235526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4AA02235-6B37-4751-8ACF-CD78487266FC}"/>
                  </a:ext>
                </a:extLst>
              </p:cNvPr>
              <p:cNvSpPr/>
              <p:nvPr/>
            </p:nvSpPr>
            <p:spPr>
              <a:xfrm>
                <a:off x="7829412" y="8266474"/>
                <a:ext cx="184731" cy="395921"/>
              </a:xfrm>
              <a:prstGeom prst="roundRect">
                <a:avLst/>
              </a:prstGeom>
              <a:solidFill>
                <a:srgbClr val="4F81BD"/>
              </a:solidFill>
              <a:ln>
                <a:solidFill>
                  <a:srgbClr val="4F81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77718A16-F67E-4475-8F92-40FCFEEAEF2D}"/>
                </a:ext>
              </a:extLst>
            </p:cNvPr>
            <p:cNvSpPr/>
            <p:nvPr/>
          </p:nvSpPr>
          <p:spPr>
            <a:xfrm>
              <a:off x="1478932" y="9751441"/>
              <a:ext cx="155354" cy="332959"/>
            </a:xfrm>
            <a:prstGeom prst="roundRect">
              <a:avLst/>
            </a:prstGeom>
            <a:solidFill>
              <a:srgbClr val="4F81BD"/>
            </a:solidFill>
            <a:ln>
              <a:solidFill>
                <a:srgbClr val="4F8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타원 58">
            <a:extLst>
              <a:ext uri="{FF2B5EF4-FFF2-40B4-BE49-F238E27FC236}">
                <a16:creationId xmlns:a16="http://schemas.microsoft.com/office/drawing/2014/main" id="{7532FBC1-B587-4B45-A6F9-4576574C6D11}"/>
              </a:ext>
            </a:extLst>
          </p:cNvPr>
          <p:cNvSpPr/>
          <p:nvPr/>
        </p:nvSpPr>
        <p:spPr>
          <a:xfrm>
            <a:off x="998475" y="2360147"/>
            <a:ext cx="977077" cy="977077"/>
          </a:xfrm>
          <a:prstGeom prst="ellipse">
            <a:avLst/>
          </a:prstGeom>
          <a:solidFill>
            <a:schemeClr val="bg1"/>
          </a:solidFill>
          <a:ln w="203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BF84AD3-7560-4144-8A99-8221B0FE4A67}"/>
              </a:ext>
            </a:extLst>
          </p:cNvPr>
          <p:cNvGrpSpPr/>
          <p:nvPr/>
        </p:nvGrpSpPr>
        <p:grpSpPr>
          <a:xfrm>
            <a:off x="17498792" y="9392676"/>
            <a:ext cx="665738" cy="910669"/>
            <a:chOff x="3494348" y="5659669"/>
            <a:chExt cx="665738" cy="910669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56574F0-CDA0-44A7-BA36-5145C7D16F99}"/>
                </a:ext>
              </a:extLst>
            </p:cNvPr>
            <p:cNvGrpSpPr/>
            <p:nvPr/>
          </p:nvGrpSpPr>
          <p:grpSpPr>
            <a:xfrm>
              <a:off x="3494348" y="5659669"/>
              <a:ext cx="665738" cy="910669"/>
              <a:chOff x="4858871" y="4632563"/>
              <a:chExt cx="665738" cy="910669"/>
            </a:xfrm>
          </p:grpSpPr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87D46B4C-12F2-4B96-A5B9-CDF82329EECE}"/>
                  </a:ext>
                </a:extLst>
              </p:cNvPr>
              <p:cNvSpPr/>
              <p:nvPr/>
            </p:nvSpPr>
            <p:spPr>
              <a:xfrm>
                <a:off x="4858871" y="4632563"/>
                <a:ext cx="665738" cy="66433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116863DA-03C1-44FA-A330-99378717B4B4}"/>
                  </a:ext>
                </a:extLst>
              </p:cNvPr>
              <p:cNvGrpSpPr/>
              <p:nvPr/>
            </p:nvGrpSpPr>
            <p:grpSpPr>
              <a:xfrm>
                <a:off x="5066210" y="4861163"/>
                <a:ext cx="251013" cy="207616"/>
                <a:chOff x="6172198" y="3848100"/>
                <a:chExt cx="381002" cy="565405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81FA9C2A-71F4-498B-81FC-D148867B2B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72200" y="3848100"/>
                  <a:ext cx="0" cy="565405"/>
                </a:xfrm>
                <a:prstGeom prst="line">
                  <a:avLst/>
                </a:prstGeom>
                <a:ln w="10160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4C1DAD19-6FB1-464D-B043-87BD11CE33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72198" y="3848100"/>
                  <a:ext cx="381002" cy="533400"/>
                </a:xfrm>
                <a:prstGeom prst="line">
                  <a:avLst/>
                </a:prstGeom>
                <a:ln w="101600" cap="rnd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624A2981-A1A7-490B-8DD7-5120FC28A7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3200" y="3848100"/>
                  <a:ext cx="0" cy="533400"/>
                </a:xfrm>
                <a:prstGeom prst="line">
                  <a:avLst/>
                </a:prstGeom>
                <a:ln w="101600" cap="rnd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52EF4E83-453F-475D-8C08-A827C4BFDD31}"/>
                  </a:ext>
                </a:extLst>
              </p:cNvPr>
              <p:cNvGrpSpPr/>
              <p:nvPr/>
            </p:nvGrpSpPr>
            <p:grpSpPr>
              <a:xfrm rot="16200000">
                <a:off x="4955531" y="5099664"/>
                <a:ext cx="472374" cy="414762"/>
                <a:chOff x="10138019" y="3897412"/>
                <a:chExt cx="439494" cy="314326"/>
              </a:xfrm>
            </p:grpSpPr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9EE35698-BF3E-475B-9C7E-109695838BE8}"/>
                    </a:ext>
                  </a:extLst>
                </p:cNvPr>
                <p:cNvSpPr/>
                <p:nvPr/>
              </p:nvSpPr>
              <p:spPr>
                <a:xfrm>
                  <a:off x="10138019" y="4006581"/>
                  <a:ext cx="367527" cy="95991"/>
                </a:xfrm>
                <a:prstGeom prst="rect">
                  <a:avLst/>
                </a:prstGeom>
                <a:solidFill>
                  <a:srgbClr val="385D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2CAF4A12-6DB4-49DB-89CF-E847680242BC}"/>
                    </a:ext>
                  </a:extLst>
                </p:cNvPr>
                <p:cNvSpPr/>
                <p:nvPr/>
              </p:nvSpPr>
              <p:spPr>
                <a:xfrm rot="16200000">
                  <a:off x="10165803" y="3919090"/>
                  <a:ext cx="314325" cy="270970"/>
                </a:xfrm>
                <a:prstGeom prst="triangle">
                  <a:avLst/>
                </a:prstGeom>
                <a:solidFill>
                  <a:srgbClr val="385D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354198CB-F8F0-44EF-8FA1-CA3F587E66DD}"/>
                    </a:ext>
                  </a:extLst>
                </p:cNvPr>
                <p:cNvSpPr/>
                <p:nvPr/>
              </p:nvSpPr>
              <p:spPr>
                <a:xfrm>
                  <a:off x="10456081" y="3897412"/>
                  <a:ext cx="121432" cy="314326"/>
                </a:xfrm>
                <a:prstGeom prst="rect">
                  <a:avLst/>
                </a:prstGeom>
                <a:solidFill>
                  <a:srgbClr val="385D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40" name="달 39">
              <a:extLst>
                <a:ext uri="{FF2B5EF4-FFF2-40B4-BE49-F238E27FC236}">
                  <a16:creationId xmlns:a16="http://schemas.microsoft.com/office/drawing/2014/main" id="{C9D4B688-9E7E-41DE-9437-6DE503777099}"/>
                </a:ext>
              </a:extLst>
            </p:cNvPr>
            <p:cNvSpPr/>
            <p:nvPr/>
          </p:nvSpPr>
          <p:spPr>
            <a:xfrm rot="5400000">
              <a:off x="3704978" y="5601895"/>
              <a:ext cx="244429" cy="515181"/>
            </a:xfrm>
            <a:prstGeom prst="moon">
              <a:avLst>
                <a:gd name="adj" fmla="val 0"/>
              </a:avLst>
            </a:prstGeom>
            <a:solidFill>
              <a:schemeClr val="bg1"/>
            </a:solidFill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635EB9D0-4D01-4873-BA09-22545A1F36C7}"/>
              </a:ext>
            </a:extLst>
          </p:cNvPr>
          <p:cNvGrpSpPr/>
          <p:nvPr/>
        </p:nvGrpSpPr>
        <p:grpSpPr>
          <a:xfrm>
            <a:off x="10940997" y="2979280"/>
            <a:ext cx="4783095" cy="1131740"/>
            <a:chOff x="10472507" y="8775955"/>
            <a:chExt cx="5648246" cy="928223"/>
          </a:xfrm>
        </p:grpSpPr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65C73267-7FDC-43EC-B377-BDEDCBB4B56C}"/>
                </a:ext>
              </a:extLst>
            </p:cNvPr>
            <p:cNvGrpSpPr/>
            <p:nvPr/>
          </p:nvGrpSpPr>
          <p:grpSpPr>
            <a:xfrm>
              <a:off x="10472507" y="8775955"/>
              <a:ext cx="5648246" cy="928223"/>
              <a:chOff x="5791277" y="2555004"/>
              <a:chExt cx="5410123" cy="1011598"/>
            </a:xfrm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008B2649-2C97-4A32-B5C4-1E7E0AA7E9ED}"/>
                  </a:ext>
                </a:extLst>
              </p:cNvPr>
              <p:cNvSpPr/>
              <p:nvPr/>
            </p:nvSpPr>
            <p:spPr>
              <a:xfrm>
                <a:off x="5823857" y="2728402"/>
                <a:ext cx="5377543" cy="838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134C7798-62D0-4557-957A-9A2276CBE42F}"/>
                  </a:ext>
                </a:extLst>
              </p:cNvPr>
              <p:cNvSpPr/>
              <p:nvPr/>
            </p:nvSpPr>
            <p:spPr>
              <a:xfrm rot="21371122">
                <a:off x="5791277" y="2555004"/>
                <a:ext cx="5264733" cy="838200"/>
              </a:xfrm>
              <a:prstGeom prst="rect">
                <a:avLst/>
              </a:prstGeom>
              <a:solidFill>
                <a:srgbClr val="FFFFAF"/>
              </a:solidFill>
              <a:ln>
                <a:solidFill>
                  <a:srgbClr val="FFFF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AABFEA1B-B041-43FB-868A-AD60C9EA9A46}"/>
                  </a:ext>
                </a:extLst>
              </p:cNvPr>
              <p:cNvSpPr/>
              <p:nvPr/>
            </p:nvSpPr>
            <p:spPr>
              <a:xfrm rot="21371122">
                <a:off x="5818665" y="2668965"/>
                <a:ext cx="750880" cy="8382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4736FC8-A5FD-4596-AC33-ACAC80B94276}"/>
                </a:ext>
              </a:extLst>
            </p:cNvPr>
            <p:cNvSpPr txBox="1"/>
            <p:nvPr/>
          </p:nvSpPr>
          <p:spPr>
            <a:xfrm rot="21384365">
              <a:off x="12488133" y="8964793"/>
              <a:ext cx="1643459" cy="302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태양광 발전</a:t>
              </a: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5670D535-5A32-468A-8BE5-6DB26382BBA1}"/>
              </a:ext>
            </a:extLst>
          </p:cNvPr>
          <p:cNvGrpSpPr/>
          <p:nvPr/>
        </p:nvGrpSpPr>
        <p:grpSpPr>
          <a:xfrm>
            <a:off x="11030606" y="4609444"/>
            <a:ext cx="4783095" cy="1131740"/>
            <a:chOff x="10472507" y="8775955"/>
            <a:chExt cx="5648246" cy="928223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4FC02D7B-9579-4D82-B536-55D3336D56B0}"/>
                </a:ext>
              </a:extLst>
            </p:cNvPr>
            <p:cNvGrpSpPr/>
            <p:nvPr/>
          </p:nvGrpSpPr>
          <p:grpSpPr>
            <a:xfrm>
              <a:off x="10472507" y="8775955"/>
              <a:ext cx="5648246" cy="928223"/>
              <a:chOff x="5791277" y="2555004"/>
              <a:chExt cx="5410123" cy="1011598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2AA7F4FA-45AF-4FDB-A615-A7FA7A5402A8}"/>
                  </a:ext>
                </a:extLst>
              </p:cNvPr>
              <p:cNvSpPr/>
              <p:nvPr/>
            </p:nvSpPr>
            <p:spPr>
              <a:xfrm>
                <a:off x="5823857" y="2728402"/>
                <a:ext cx="5377543" cy="838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FF05F605-20FC-4C16-A6C0-BCE4C65192C2}"/>
                  </a:ext>
                </a:extLst>
              </p:cNvPr>
              <p:cNvSpPr/>
              <p:nvPr/>
            </p:nvSpPr>
            <p:spPr>
              <a:xfrm rot="21371122">
                <a:off x="5791277" y="2555004"/>
                <a:ext cx="5264733" cy="838200"/>
              </a:xfrm>
              <a:prstGeom prst="rect">
                <a:avLst/>
              </a:prstGeom>
              <a:solidFill>
                <a:srgbClr val="FFFFAF"/>
              </a:solidFill>
              <a:ln>
                <a:solidFill>
                  <a:srgbClr val="FFFF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6974BB7D-5D99-48A6-9967-DEE5886B6875}"/>
                  </a:ext>
                </a:extLst>
              </p:cNvPr>
              <p:cNvSpPr/>
              <p:nvPr/>
            </p:nvSpPr>
            <p:spPr>
              <a:xfrm rot="21371122">
                <a:off x="5818665" y="2668965"/>
                <a:ext cx="750880" cy="8382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E7B4D380-90EA-4322-8255-BFB80CBB3545}"/>
                </a:ext>
              </a:extLst>
            </p:cNvPr>
            <p:cNvSpPr txBox="1"/>
            <p:nvPr/>
          </p:nvSpPr>
          <p:spPr>
            <a:xfrm rot="21384365">
              <a:off x="11881431" y="9053083"/>
              <a:ext cx="2864410" cy="302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공익성</a:t>
              </a:r>
              <a:r>
                <a:rPr lang="en-US" altLang="ko-KR" dirty="0"/>
                <a:t>, </a:t>
              </a:r>
              <a:r>
                <a:rPr lang="ko-KR" altLang="en-US" dirty="0"/>
                <a:t>저소득층 지원</a:t>
              </a: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624340AC-E984-486E-BAA4-3691F5A8C3D3}"/>
              </a:ext>
            </a:extLst>
          </p:cNvPr>
          <p:cNvGrpSpPr/>
          <p:nvPr/>
        </p:nvGrpSpPr>
        <p:grpSpPr>
          <a:xfrm>
            <a:off x="11016473" y="6275938"/>
            <a:ext cx="4827389" cy="1106892"/>
            <a:chOff x="10179034" y="8798636"/>
            <a:chExt cx="5700551" cy="907845"/>
          </a:xfrm>
        </p:grpSpPr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587CB367-B93A-4B82-A3DB-A7F54DB7D298}"/>
                </a:ext>
              </a:extLst>
            </p:cNvPr>
            <p:cNvGrpSpPr/>
            <p:nvPr/>
          </p:nvGrpSpPr>
          <p:grpSpPr>
            <a:xfrm>
              <a:off x="10179034" y="8798636"/>
              <a:ext cx="5700551" cy="907845"/>
              <a:chOff x="5510177" y="2579721"/>
              <a:chExt cx="5460224" cy="989389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FD4239D7-3A17-4868-B4EB-E9413315A810}"/>
                  </a:ext>
                </a:extLst>
              </p:cNvPr>
              <p:cNvSpPr/>
              <p:nvPr/>
            </p:nvSpPr>
            <p:spPr>
              <a:xfrm>
                <a:off x="5592858" y="2730910"/>
                <a:ext cx="5377543" cy="838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449855F3-19BA-4443-9060-D5C1D1C92CA2}"/>
                  </a:ext>
                </a:extLst>
              </p:cNvPr>
              <p:cNvSpPr/>
              <p:nvPr/>
            </p:nvSpPr>
            <p:spPr>
              <a:xfrm rot="21371122">
                <a:off x="5510177" y="2579721"/>
                <a:ext cx="5264733" cy="838200"/>
              </a:xfrm>
              <a:prstGeom prst="rect">
                <a:avLst/>
              </a:prstGeom>
              <a:solidFill>
                <a:srgbClr val="FFFFAF"/>
              </a:solidFill>
              <a:ln>
                <a:solidFill>
                  <a:srgbClr val="FFFF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8AFACF47-EEEB-4F49-8C23-ACB572A6F316}"/>
                  </a:ext>
                </a:extLst>
              </p:cNvPr>
              <p:cNvSpPr/>
              <p:nvPr/>
            </p:nvSpPr>
            <p:spPr>
              <a:xfrm rot="21371122">
                <a:off x="5554908" y="2709093"/>
                <a:ext cx="750881" cy="8382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C0E83914-4784-47D3-AA5C-A1F07E531792}"/>
                </a:ext>
              </a:extLst>
            </p:cNvPr>
            <p:cNvSpPr txBox="1"/>
            <p:nvPr/>
          </p:nvSpPr>
          <p:spPr>
            <a:xfrm rot="21384365">
              <a:off x="11729791" y="8804549"/>
              <a:ext cx="3049919" cy="757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000000"/>
                  </a:solidFill>
                  <a:latin typeface="Arial" panose="020B0604020202020204" pitchFamily="34" charset="0"/>
                </a:rPr>
                <a:t>카드 결제</a:t>
              </a:r>
              <a:r>
                <a:rPr lang="en-US" altLang="ko-KR" dirty="0">
                  <a:solidFill>
                    <a:srgbClr val="000000"/>
                  </a:solidFill>
                  <a:latin typeface="Arial" panose="020B0604020202020204" pitchFamily="34" charset="0"/>
                </a:rPr>
                <a:t>, </a:t>
              </a:r>
              <a:r>
                <a:rPr lang="ko-KR" altLang="en-US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여민전</a:t>
              </a:r>
              <a:r>
                <a:rPr lang="ko-KR" altLang="en-US" dirty="0">
                  <a:solidFill>
                    <a:srgbClr val="000000"/>
                  </a:solidFill>
                  <a:latin typeface="Arial" panose="020B0604020202020204" pitchFamily="34" charset="0"/>
                </a:rPr>
                <a:t> 결제</a:t>
              </a:r>
              <a:r>
                <a:rPr lang="en-US" altLang="ko-KR" dirty="0">
                  <a:solidFill>
                    <a:srgbClr val="000000"/>
                  </a:solidFill>
                  <a:latin typeface="Arial" panose="020B0604020202020204" pitchFamily="34" charset="0"/>
                </a:rPr>
                <a:t>,</a:t>
              </a:r>
            </a:p>
            <a:p>
              <a:r>
                <a:rPr lang="en-US" altLang="ko-KR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ko-KR" altLang="en-US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세종시티앱</a:t>
              </a:r>
              <a:r>
                <a:rPr lang="ko-KR" altLang="en-US" dirty="0">
                  <a:solidFill>
                    <a:srgbClr val="000000"/>
                  </a:solidFill>
                  <a:latin typeface="Arial" panose="020B0604020202020204" pitchFamily="34" charset="0"/>
                </a:rPr>
                <a:t> 결제</a:t>
              </a:r>
              <a:r>
                <a:rPr lang="en-US" altLang="ko-KR" dirty="0">
                  <a:solidFill>
                    <a:srgbClr val="000000"/>
                  </a:solidFill>
                  <a:latin typeface="Arial" panose="020B0604020202020204" pitchFamily="34" charset="0"/>
                </a:rPr>
                <a:t>, </a:t>
              </a:r>
            </a:p>
            <a:p>
              <a:r>
                <a:rPr lang="en-US" altLang="ko-KR" dirty="0">
                  <a:solidFill>
                    <a:srgbClr val="000000"/>
                  </a:solidFill>
                  <a:latin typeface="Arial" panose="020B0604020202020204" pitchFamily="34" charset="0"/>
                </a:rPr>
                <a:t>QR </a:t>
              </a:r>
              <a:r>
                <a:rPr lang="ko-KR" altLang="en-US" dirty="0">
                  <a:solidFill>
                    <a:srgbClr val="000000"/>
                  </a:solidFill>
                  <a:latin typeface="Arial" panose="020B0604020202020204" pitchFamily="34" charset="0"/>
                </a:rPr>
                <a:t>코드 결제</a:t>
              </a:r>
              <a:endParaRPr lang="ko-KR" altLang="en-US" dirty="0"/>
            </a:p>
          </p:txBody>
        </p: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782D4C40-24B9-4B6E-801E-A271292F6FBA}"/>
              </a:ext>
            </a:extLst>
          </p:cNvPr>
          <p:cNvGrpSpPr/>
          <p:nvPr/>
        </p:nvGrpSpPr>
        <p:grpSpPr>
          <a:xfrm>
            <a:off x="11126136" y="8071377"/>
            <a:ext cx="4783095" cy="1519868"/>
            <a:chOff x="10472507" y="8775955"/>
            <a:chExt cx="5648246" cy="1246555"/>
          </a:xfrm>
        </p:grpSpPr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5FA0677C-C815-4A6E-AAAD-77272F22EDBE}"/>
                </a:ext>
              </a:extLst>
            </p:cNvPr>
            <p:cNvGrpSpPr/>
            <p:nvPr/>
          </p:nvGrpSpPr>
          <p:grpSpPr>
            <a:xfrm>
              <a:off x="10472507" y="8775955"/>
              <a:ext cx="5648246" cy="928223"/>
              <a:chOff x="5791277" y="2555004"/>
              <a:chExt cx="5410123" cy="1011598"/>
            </a:xfrm>
          </p:grpSpPr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CCFF1955-CAC5-4FB5-8D66-E0B86DA1C4B4}"/>
                  </a:ext>
                </a:extLst>
              </p:cNvPr>
              <p:cNvSpPr/>
              <p:nvPr/>
            </p:nvSpPr>
            <p:spPr>
              <a:xfrm>
                <a:off x="5823857" y="2728402"/>
                <a:ext cx="5377543" cy="838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" name="직사각형 157">
                <a:extLst>
                  <a:ext uri="{FF2B5EF4-FFF2-40B4-BE49-F238E27FC236}">
                    <a16:creationId xmlns:a16="http://schemas.microsoft.com/office/drawing/2014/main" id="{700D4237-DBD9-4458-853C-1223F651E617}"/>
                  </a:ext>
                </a:extLst>
              </p:cNvPr>
              <p:cNvSpPr/>
              <p:nvPr/>
            </p:nvSpPr>
            <p:spPr>
              <a:xfrm rot="21371122">
                <a:off x="5791277" y="2555004"/>
                <a:ext cx="5264733" cy="838200"/>
              </a:xfrm>
              <a:prstGeom prst="rect">
                <a:avLst/>
              </a:prstGeom>
              <a:solidFill>
                <a:srgbClr val="FFFFAF"/>
              </a:solidFill>
              <a:ln>
                <a:solidFill>
                  <a:srgbClr val="FFFF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id="{89E24919-D95D-41D8-B612-F13D2FBE7E15}"/>
                  </a:ext>
                </a:extLst>
              </p:cNvPr>
              <p:cNvSpPr/>
              <p:nvPr/>
            </p:nvSpPr>
            <p:spPr>
              <a:xfrm rot="21371122">
                <a:off x="5818665" y="2668965"/>
                <a:ext cx="750880" cy="8382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5C946758-40FA-468E-847E-2A0B92806BDD}"/>
                </a:ext>
              </a:extLst>
            </p:cNvPr>
            <p:cNvSpPr txBox="1"/>
            <p:nvPr/>
          </p:nvSpPr>
          <p:spPr>
            <a:xfrm rot="21384365">
              <a:off x="11588408" y="8810845"/>
              <a:ext cx="3519371" cy="121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000000"/>
                  </a:solidFill>
                  <a:latin typeface="Arial" panose="020B0604020202020204" pitchFamily="34" charset="0"/>
                </a:rPr>
                <a:t>대형 사이즈</a:t>
              </a:r>
              <a:r>
                <a:rPr lang="en-US" altLang="ko-KR" dirty="0">
                  <a:solidFill>
                    <a:srgbClr val="000000"/>
                  </a:solidFill>
                  <a:latin typeface="Arial" panose="020B0604020202020204" pitchFamily="34" charset="0"/>
                </a:rPr>
                <a:t>, </a:t>
              </a:r>
            </a:p>
            <a:p>
              <a:r>
                <a:rPr lang="ko-KR" altLang="en-US" dirty="0">
                  <a:solidFill>
                    <a:srgbClr val="000000"/>
                  </a:solidFill>
                  <a:latin typeface="Arial" panose="020B0604020202020204" pitchFamily="34" charset="0"/>
                </a:rPr>
                <a:t>버스 안에도 설치할 수 있는</a:t>
              </a:r>
              <a:endParaRPr lang="en-US" altLang="ko-KR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  <a:p>
              <a:r>
                <a:rPr lang="ko-KR" altLang="en-US" dirty="0">
                  <a:solidFill>
                    <a:srgbClr val="000000"/>
                  </a:solidFill>
                  <a:latin typeface="Arial" panose="020B0604020202020204" pitchFamily="34" charset="0"/>
                </a:rPr>
                <a:t> 소형 사이즈</a:t>
              </a:r>
              <a:endParaRPr lang="ko-KR" altLang="en-US" dirty="0"/>
            </a:p>
            <a:p>
              <a:br>
                <a:rPr lang="ko-KR" altLang="en-US" dirty="0"/>
              </a:br>
              <a:endParaRPr lang="ko-KR" altLang="en-US" dirty="0"/>
            </a:p>
          </p:txBody>
        </p: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99D34123-CBBE-44F9-854A-297C76A1FD9C}"/>
              </a:ext>
            </a:extLst>
          </p:cNvPr>
          <p:cNvGrpSpPr/>
          <p:nvPr/>
        </p:nvGrpSpPr>
        <p:grpSpPr>
          <a:xfrm>
            <a:off x="7545259" y="4336706"/>
            <a:ext cx="2484378" cy="1620453"/>
            <a:chOff x="2804132" y="6378643"/>
            <a:chExt cx="3146759" cy="1938032"/>
          </a:xfrm>
        </p:grpSpPr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F8A0C7FB-04BA-43A2-9F14-09EC5D51977D}"/>
                </a:ext>
              </a:extLst>
            </p:cNvPr>
            <p:cNvSpPr/>
            <p:nvPr/>
          </p:nvSpPr>
          <p:spPr>
            <a:xfrm>
              <a:off x="3286702" y="6378643"/>
              <a:ext cx="2167033" cy="1938032"/>
            </a:xfrm>
            <a:prstGeom prst="ellipse">
              <a:avLst/>
            </a:prstGeom>
            <a:solidFill>
              <a:srgbClr val="E3F2F9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301966D6-1451-4C9D-8B19-17A8648E3C6F}"/>
                </a:ext>
              </a:extLst>
            </p:cNvPr>
            <p:cNvSpPr txBox="1"/>
            <p:nvPr/>
          </p:nvSpPr>
          <p:spPr>
            <a:xfrm>
              <a:off x="2804132" y="6931137"/>
              <a:ext cx="3146759" cy="552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000000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수익 방식</a:t>
              </a:r>
              <a:endParaRPr lang="en-US" altLang="ko-KR" sz="2400" i="1" dirty="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9A8482D2-6444-4D08-A35F-125D911F5756}"/>
              </a:ext>
            </a:extLst>
          </p:cNvPr>
          <p:cNvGrpSpPr/>
          <p:nvPr/>
        </p:nvGrpSpPr>
        <p:grpSpPr>
          <a:xfrm>
            <a:off x="7566367" y="2580674"/>
            <a:ext cx="2484378" cy="1620453"/>
            <a:chOff x="2834337" y="6378643"/>
            <a:chExt cx="3146759" cy="1938032"/>
          </a:xfrm>
        </p:grpSpPr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E4403A82-496C-4EBD-802C-0F14B97DF64F}"/>
                </a:ext>
              </a:extLst>
            </p:cNvPr>
            <p:cNvSpPr/>
            <p:nvPr/>
          </p:nvSpPr>
          <p:spPr>
            <a:xfrm>
              <a:off x="3286702" y="6378643"/>
              <a:ext cx="2167033" cy="1938032"/>
            </a:xfrm>
            <a:prstGeom prst="ellipse">
              <a:avLst/>
            </a:prstGeom>
            <a:solidFill>
              <a:srgbClr val="E3F2F9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5372DE07-921E-442D-8B3B-C55569BE0401}"/>
                </a:ext>
              </a:extLst>
            </p:cNvPr>
            <p:cNvSpPr txBox="1"/>
            <p:nvPr/>
          </p:nvSpPr>
          <p:spPr>
            <a:xfrm>
              <a:off x="2834337" y="6953676"/>
              <a:ext cx="3146759" cy="552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000000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충전 방식</a:t>
              </a:r>
              <a:endParaRPr lang="en-US" altLang="ko-KR" sz="2400" i="1" dirty="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4523A71C-6E88-440E-8220-F2FC8E5B6D90}"/>
              </a:ext>
            </a:extLst>
          </p:cNvPr>
          <p:cNvGrpSpPr/>
          <p:nvPr/>
        </p:nvGrpSpPr>
        <p:grpSpPr>
          <a:xfrm>
            <a:off x="7536762" y="6163789"/>
            <a:ext cx="2484378" cy="1620453"/>
            <a:chOff x="2796469" y="6378643"/>
            <a:chExt cx="3146759" cy="1938032"/>
          </a:xfrm>
        </p:grpSpPr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2D29BF8A-5D52-4125-AD0E-C694DE86C4E7}"/>
                </a:ext>
              </a:extLst>
            </p:cNvPr>
            <p:cNvSpPr/>
            <p:nvPr/>
          </p:nvSpPr>
          <p:spPr>
            <a:xfrm>
              <a:off x="3286702" y="6378643"/>
              <a:ext cx="2167033" cy="1938032"/>
            </a:xfrm>
            <a:prstGeom prst="ellipse">
              <a:avLst/>
            </a:prstGeom>
            <a:solidFill>
              <a:srgbClr val="E3F2F9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A357CB74-BB4E-4D81-AD39-A6AC4967CD56}"/>
                </a:ext>
              </a:extLst>
            </p:cNvPr>
            <p:cNvSpPr txBox="1"/>
            <p:nvPr/>
          </p:nvSpPr>
          <p:spPr>
            <a:xfrm>
              <a:off x="2796469" y="6933375"/>
              <a:ext cx="3146759" cy="552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000000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결제 수단</a:t>
              </a:r>
              <a:endParaRPr lang="en-US" altLang="ko-KR" sz="2400" i="1" dirty="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</p:grp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26A3D4EF-5635-4570-B1CA-7E03345CE3E7}"/>
              </a:ext>
            </a:extLst>
          </p:cNvPr>
          <p:cNvGrpSpPr/>
          <p:nvPr/>
        </p:nvGrpSpPr>
        <p:grpSpPr>
          <a:xfrm>
            <a:off x="7566367" y="7976354"/>
            <a:ext cx="2484378" cy="1620453"/>
            <a:chOff x="2796839" y="6378643"/>
            <a:chExt cx="3146759" cy="1938032"/>
          </a:xfrm>
        </p:grpSpPr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34A2943C-4F2B-421B-BC93-A01C9DBCDD6D}"/>
                </a:ext>
              </a:extLst>
            </p:cNvPr>
            <p:cNvSpPr/>
            <p:nvPr/>
          </p:nvSpPr>
          <p:spPr>
            <a:xfrm>
              <a:off x="3286702" y="6378643"/>
              <a:ext cx="2167033" cy="1938032"/>
            </a:xfrm>
            <a:prstGeom prst="ellipse">
              <a:avLst/>
            </a:prstGeom>
            <a:solidFill>
              <a:srgbClr val="E3F2F9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5FF1FA14-51D9-44E4-81EE-EA4B5CAFB82E}"/>
                </a:ext>
              </a:extLst>
            </p:cNvPr>
            <p:cNvSpPr txBox="1"/>
            <p:nvPr/>
          </p:nvSpPr>
          <p:spPr>
            <a:xfrm>
              <a:off x="2796839" y="6929464"/>
              <a:ext cx="3146759" cy="552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000000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설치 모형</a:t>
              </a:r>
              <a:endParaRPr lang="en-US" altLang="ko-KR" sz="2400" i="1" dirty="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F267A4B5-8D2E-4494-B8F6-F337B1F2F2D6}"/>
              </a:ext>
            </a:extLst>
          </p:cNvPr>
          <p:cNvGrpSpPr/>
          <p:nvPr/>
        </p:nvGrpSpPr>
        <p:grpSpPr>
          <a:xfrm>
            <a:off x="2545058" y="3098323"/>
            <a:ext cx="4801944" cy="1131736"/>
            <a:chOff x="10450251" y="8775956"/>
            <a:chExt cx="5670505" cy="928220"/>
          </a:xfrm>
        </p:grpSpPr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F3BA9DEC-A733-4A31-AF46-0D347CAC8D13}"/>
                </a:ext>
              </a:extLst>
            </p:cNvPr>
            <p:cNvGrpSpPr/>
            <p:nvPr/>
          </p:nvGrpSpPr>
          <p:grpSpPr>
            <a:xfrm>
              <a:off x="10450251" y="8775956"/>
              <a:ext cx="5670505" cy="928220"/>
              <a:chOff x="5769958" y="2555007"/>
              <a:chExt cx="5431442" cy="1011595"/>
            </a:xfrm>
          </p:grpSpPr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3F6777F3-D3B0-4B08-8C2D-5CC33BB9A5CF}"/>
                  </a:ext>
                </a:extLst>
              </p:cNvPr>
              <p:cNvSpPr/>
              <p:nvPr/>
            </p:nvSpPr>
            <p:spPr>
              <a:xfrm>
                <a:off x="5823857" y="2728402"/>
                <a:ext cx="5377543" cy="838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6A50B003-3680-4F14-87E2-58BDE585CBEC}"/>
                  </a:ext>
                </a:extLst>
              </p:cNvPr>
              <p:cNvSpPr/>
              <p:nvPr/>
            </p:nvSpPr>
            <p:spPr>
              <a:xfrm rot="21371122">
                <a:off x="5791280" y="2555007"/>
                <a:ext cx="5264735" cy="838200"/>
              </a:xfrm>
              <a:prstGeom prst="rect">
                <a:avLst/>
              </a:prstGeom>
              <a:solidFill>
                <a:srgbClr val="C3E3EF"/>
              </a:solidFill>
              <a:ln>
                <a:solidFill>
                  <a:srgbClr val="C3E3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1EDD2BAB-0405-4955-889F-3E66D82BD86F}"/>
                  </a:ext>
                </a:extLst>
              </p:cNvPr>
              <p:cNvSpPr/>
              <p:nvPr/>
            </p:nvSpPr>
            <p:spPr>
              <a:xfrm rot="21371122">
                <a:off x="5769958" y="2668965"/>
                <a:ext cx="750880" cy="838200"/>
              </a:xfrm>
              <a:prstGeom prst="rect">
                <a:avLst/>
              </a:prstGeom>
              <a:solidFill>
                <a:srgbClr val="98D0E4"/>
              </a:solidFill>
              <a:ln>
                <a:solidFill>
                  <a:srgbClr val="98D0E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22957344-B241-462F-A85E-C1E3288F6304}"/>
                </a:ext>
              </a:extLst>
            </p:cNvPr>
            <p:cNvSpPr txBox="1"/>
            <p:nvPr/>
          </p:nvSpPr>
          <p:spPr>
            <a:xfrm rot="21384365">
              <a:off x="12278376" y="9009057"/>
              <a:ext cx="2319241" cy="302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화력</a:t>
              </a:r>
              <a:r>
                <a:rPr lang="en-US" altLang="ko-KR" dirty="0"/>
                <a:t>, </a:t>
              </a:r>
              <a:r>
                <a:rPr lang="ko-KR" altLang="en-US" dirty="0"/>
                <a:t>원자력 발전</a:t>
              </a:r>
            </a:p>
          </p:txBody>
        </p: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5492468B-A1E0-44EC-8901-3DCFD918E805}"/>
              </a:ext>
            </a:extLst>
          </p:cNvPr>
          <p:cNvGrpSpPr/>
          <p:nvPr/>
        </p:nvGrpSpPr>
        <p:grpSpPr>
          <a:xfrm>
            <a:off x="2545060" y="4758520"/>
            <a:ext cx="4816233" cy="1131740"/>
            <a:chOff x="10433376" y="8775955"/>
            <a:chExt cx="5687378" cy="928223"/>
          </a:xfrm>
        </p:grpSpPr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246BF7FD-807E-4404-A15E-CCE4D6155F11}"/>
                </a:ext>
              </a:extLst>
            </p:cNvPr>
            <p:cNvGrpSpPr/>
            <p:nvPr/>
          </p:nvGrpSpPr>
          <p:grpSpPr>
            <a:xfrm>
              <a:off x="10433376" y="8775955"/>
              <a:ext cx="5687378" cy="928223"/>
              <a:chOff x="5753795" y="2555004"/>
              <a:chExt cx="5447605" cy="1011598"/>
            </a:xfrm>
          </p:grpSpPr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A278D58F-5CEA-4E72-8A7F-2AF08445E52D}"/>
                  </a:ext>
                </a:extLst>
              </p:cNvPr>
              <p:cNvSpPr/>
              <p:nvPr/>
            </p:nvSpPr>
            <p:spPr>
              <a:xfrm>
                <a:off x="5823857" y="2728402"/>
                <a:ext cx="5377543" cy="838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0216DC43-2D2D-442E-BA0E-874D2A52C2BB}"/>
                  </a:ext>
                </a:extLst>
              </p:cNvPr>
              <p:cNvSpPr/>
              <p:nvPr/>
            </p:nvSpPr>
            <p:spPr>
              <a:xfrm rot="21371122">
                <a:off x="5791277" y="2555004"/>
                <a:ext cx="5264733" cy="838200"/>
              </a:xfrm>
              <a:prstGeom prst="rect">
                <a:avLst/>
              </a:prstGeom>
              <a:solidFill>
                <a:srgbClr val="C3E3EF"/>
              </a:solidFill>
              <a:ln>
                <a:solidFill>
                  <a:srgbClr val="C3E3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26D96BD5-5279-4A17-9BB8-E65F9BE7B00D}"/>
                  </a:ext>
                </a:extLst>
              </p:cNvPr>
              <p:cNvSpPr/>
              <p:nvPr/>
            </p:nvSpPr>
            <p:spPr>
              <a:xfrm rot="21371122">
                <a:off x="5753795" y="2668965"/>
                <a:ext cx="750880" cy="838200"/>
              </a:xfrm>
              <a:prstGeom prst="rect">
                <a:avLst/>
              </a:prstGeom>
              <a:solidFill>
                <a:srgbClr val="98D0E4"/>
              </a:solidFill>
              <a:ln>
                <a:solidFill>
                  <a:srgbClr val="98D0E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69F9FE2A-0A39-41A0-B094-69726B62CC08}"/>
                </a:ext>
              </a:extLst>
            </p:cNvPr>
            <p:cNvSpPr txBox="1"/>
            <p:nvPr/>
          </p:nvSpPr>
          <p:spPr>
            <a:xfrm rot="21384365">
              <a:off x="11793262" y="8924246"/>
              <a:ext cx="3246787" cy="530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000000"/>
                  </a:solidFill>
                  <a:latin typeface="Arial" panose="020B0604020202020204" pitchFamily="34" charset="0"/>
                </a:rPr>
                <a:t>민간 사설업체 위탁</a:t>
              </a:r>
              <a:r>
                <a:rPr lang="en-US" altLang="ko-KR" dirty="0">
                  <a:solidFill>
                    <a:srgbClr val="000000"/>
                  </a:solidFill>
                  <a:latin typeface="Arial" panose="020B0604020202020204" pitchFamily="34" charset="0"/>
                </a:rPr>
                <a:t>, </a:t>
              </a:r>
            </a:p>
            <a:p>
              <a:r>
                <a:rPr lang="ko-KR" altLang="en-US" dirty="0">
                  <a:solidFill>
                    <a:srgbClr val="000000"/>
                  </a:solidFill>
                  <a:latin typeface="Arial" panose="020B0604020202020204" pitchFamily="34" charset="0"/>
                </a:rPr>
                <a:t>소수 관공서 대여 서비스 </a:t>
              </a: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BBC4BE4F-A2BC-476F-B37E-65A405B5AEFE}"/>
              </a:ext>
            </a:extLst>
          </p:cNvPr>
          <p:cNvGrpSpPr/>
          <p:nvPr/>
        </p:nvGrpSpPr>
        <p:grpSpPr>
          <a:xfrm>
            <a:off x="2545060" y="6369203"/>
            <a:ext cx="4847187" cy="1106891"/>
            <a:chOff x="10155656" y="8798640"/>
            <a:chExt cx="5723930" cy="907844"/>
          </a:xfrm>
        </p:grpSpPr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FA1C26C2-B3DE-4A0B-9426-B8BF3C314913}"/>
                </a:ext>
              </a:extLst>
            </p:cNvPr>
            <p:cNvGrpSpPr/>
            <p:nvPr/>
          </p:nvGrpSpPr>
          <p:grpSpPr>
            <a:xfrm>
              <a:off x="10155656" y="8798640"/>
              <a:ext cx="5723930" cy="907844"/>
              <a:chOff x="5487784" y="2579723"/>
              <a:chExt cx="5482617" cy="989387"/>
            </a:xfrm>
          </p:grpSpPr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A1FD27B5-5C12-4AC2-9F31-A7D23BC5923F}"/>
                  </a:ext>
                </a:extLst>
              </p:cNvPr>
              <p:cNvSpPr/>
              <p:nvPr/>
            </p:nvSpPr>
            <p:spPr>
              <a:xfrm>
                <a:off x="5592858" y="2730910"/>
                <a:ext cx="5377543" cy="838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A85651B6-9F55-4DB4-B661-E009B1586653}"/>
                  </a:ext>
                </a:extLst>
              </p:cNvPr>
              <p:cNvSpPr/>
              <p:nvPr/>
            </p:nvSpPr>
            <p:spPr>
              <a:xfrm rot="21371122">
                <a:off x="5510177" y="2579723"/>
                <a:ext cx="5264734" cy="838200"/>
              </a:xfrm>
              <a:prstGeom prst="rect">
                <a:avLst/>
              </a:prstGeom>
              <a:solidFill>
                <a:srgbClr val="C3E3EF"/>
              </a:solidFill>
              <a:ln>
                <a:solidFill>
                  <a:srgbClr val="C3E3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7F994719-DAD4-4ABF-AC82-DD5202C11BB3}"/>
                  </a:ext>
                </a:extLst>
              </p:cNvPr>
              <p:cNvSpPr/>
              <p:nvPr/>
            </p:nvSpPr>
            <p:spPr>
              <a:xfrm rot="21371122">
                <a:off x="5487784" y="2697381"/>
                <a:ext cx="750880" cy="838200"/>
              </a:xfrm>
              <a:prstGeom prst="rect">
                <a:avLst/>
              </a:prstGeom>
              <a:solidFill>
                <a:srgbClr val="98D0E4"/>
              </a:solidFill>
              <a:ln>
                <a:solidFill>
                  <a:srgbClr val="98D0E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9F9E977-9ADE-4634-9D33-091A5B27E0B7}"/>
                </a:ext>
              </a:extLst>
            </p:cNvPr>
            <p:cNvSpPr txBox="1"/>
            <p:nvPr/>
          </p:nvSpPr>
          <p:spPr>
            <a:xfrm rot="21384365">
              <a:off x="12600548" y="9031736"/>
              <a:ext cx="1308407" cy="302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000000"/>
                  </a:solidFill>
                  <a:latin typeface="Arial" panose="020B0604020202020204" pitchFamily="34" charset="0"/>
                </a:rPr>
                <a:t>카드결제</a:t>
              </a:r>
              <a:endParaRPr lang="ko-KR" altLang="en-US" dirty="0"/>
            </a:p>
          </p:txBody>
        </p:sp>
      </p:grp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C4BAC18B-7F4D-4140-A874-8868DBC9256B}"/>
              </a:ext>
            </a:extLst>
          </p:cNvPr>
          <p:cNvGrpSpPr/>
          <p:nvPr/>
        </p:nvGrpSpPr>
        <p:grpSpPr>
          <a:xfrm>
            <a:off x="2545058" y="8050006"/>
            <a:ext cx="4789367" cy="1242867"/>
            <a:chOff x="10465099" y="8775955"/>
            <a:chExt cx="5655653" cy="1019366"/>
          </a:xfrm>
        </p:grpSpPr>
        <p:grpSp>
          <p:nvGrpSpPr>
            <p:cNvPr id="194" name="그룹 193">
              <a:extLst>
                <a:ext uri="{FF2B5EF4-FFF2-40B4-BE49-F238E27FC236}">
                  <a16:creationId xmlns:a16="http://schemas.microsoft.com/office/drawing/2014/main" id="{93917C17-AE7B-409E-97BC-1A9690156494}"/>
                </a:ext>
              </a:extLst>
            </p:cNvPr>
            <p:cNvGrpSpPr/>
            <p:nvPr/>
          </p:nvGrpSpPr>
          <p:grpSpPr>
            <a:xfrm>
              <a:off x="10465099" y="8775955"/>
              <a:ext cx="5655653" cy="928223"/>
              <a:chOff x="5784182" y="2555004"/>
              <a:chExt cx="5417218" cy="1011598"/>
            </a:xfrm>
          </p:grpSpPr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D3EEC6FE-DC06-4B0E-BFB7-6F1F1BF388F3}"/>
                  </a:ext>
                </a:extLst>
              </p:cNvPr>
              <p:cNvSpPr/>
              <p:nvPr/>
            </p:nvSpPr>
            <p:spPr>
              <a:xfrm>
                <a:off x="5823857" y="2728402"/>
                <a:ext cx="5377543" cy="838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6736AF02-DB79-4633-9A82-C2737BA28244}"/>
                  </a:ext>
                </a:extLst>
              </p:cNvPr>
              <p:cNvSpPr/>
              <p:nvPr/>
            </p:nvSpPr>
            <p:spPr>
              <a:xfrm rot="21371122">
                <a:off x="5791277" y="2555004"/>
                <a:ext cx="5264733" cy="838200"/>
              </a:xfrm>
              <a:prstGeom prst="rect">
                <a:avLst/>
              </a:prstGeom>
              <a:solidFill>
                <a:srgbClr val="C3E3EF"/>
              </a:solidFill>
              <a:ln>
                <a:solidFill>
                  <a:srgbClr val="C3E3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1DCD12C6-CDFD-484A-AD91-F25A3D66FDCC}"/>
                  </a:ext>
                </a:extLst>
              </p:cNvPr>
              <p:cNvSpPr/>
              <p:nvPr/>
            </p:nvSpPr>
            <p:spPr>
              <a:xfrm rot="21371122">
                <a:off x="5784182" y="2668965"/>
                <a:ext cx="750880" cy="838200"/>
              </a:xfrm>
              <a:prstGeom prst="rect">
                <a:avLst/>
              </a:prstGeom>
              <a:solidFill>
                <a:srgbClr val="98D0E4"/>
              </a:solidFill>
              <a:ln>
                <a:solidFill>
                  <a:srgbClr val="98D0E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28B36975-8876-4DE7-9615-59DBE7996816}"/>
                </a:ext>
              </a:extLst>
            </p:cNvPr>
            <p:cNvSpPr txBox="1"/>
            <p:nvPr/>
          </p:nvSpPr>
          <p:spPr>
            <a:xfrm rot="21384365">
              <a:off x="12519739" y="9038031"/>
              <a:ext cx="1656709" cy="7572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000000"/>
                  </a:solidFill>
                  <a:latin typeface="Arial" panose="020B0604020202020204" pitchFamily="34" charset="0"/>
                </a:rPr>
                <a:t>대형 자판기</a:t>
              </a:r>
              <a:endParaRPr lang="ko-KR" altLang="en-US" dirty="0"/>
            </a:p>
            <a:p>
              <a:br>
                <a:rPr lang="ko-KR" altLang="en-US" dirty="0"/>
              </a:br>
              <a:endParaRPr lang="ko-KR" altLang="en-US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92C726CA-D8BB-4E66-B448-F931008FB59C}"/>
                  </a:ext>
                </a:extLst>
              </p14:cNvPr>
              <p14:cNvContentPartPr/>
              <p14:nvPr/>
            </p14:nvContentPartPr>
            <p14:xfrm>
              <a:off x="12279263" y="3040123"/>
              <a:ext cx="290880" cy="36828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92C726CA-D8BB-4E66-B448-F931008FB59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243263" y="3004123"/>
                <a:ext cx="362520" cy="43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D811F8DE-7A20-4FF2-86F6-0F76EAC9BCCE}"/>
                  </a:ext>
                </a:extLst>
              </p14:cNvPr>
              <p14:cNvContentPartPr/>
              <p14:nvPr/>
            </p14:nvContentPartPr>
            <p14:xfrm>
              <a:off x="12726378" y="3611685"/>
              <a:ext cx="1619280" cy="36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D811F8DE-7A20-4FF2-86F6-0F76EAC9BCC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663738" y="3234045"/>
                <a:ext cx="174492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FECF2A18-D521-4CCB-9C3C-E48FC54B7B19}"/>
                  </a:ext>
                </a:extLst>
              </p14:cNvPr>
              <p14:cNvContentPartPr/>
              <p14:nvPr/>
            </p14:nvContentPartPr>
            <p14:xfrm>
              <a:off x="13369698" y="6067965"/>
              <a:ext cx="256680" cy="28620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FECF2A18-D521-4CCB-9C3C-E48FC54B7B1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333698" y="6032325"/>
                <a:ext cx="32832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3AD06C48-2BC4-4460-B314-7E38027EE5B8}"/>
                  </a:ext>
                </a:extLst>
              </p14:cNvPr>
              <p14:cNvContentPartPr/>
              <p14:nvPr/>
            </p14:nvContentPartPr>
            <p14:xfrm>
              <a:off x="12156498" y="8519925"/>
              <a:ext cx="2667960" cy="100440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3AD06C48-2BC4-4460-B314-7E38027EE5B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120498" y="8447925"/>
                <a:ext cx="27396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A7DAD15F-B88D-42EE-ACFD-3BC6CE98FFD7}"/>
                  </a:ext>
                </a:extLst>
              </p14:cNvPr>
              <p14:cNvContentPartPr/>
              <p14:nvPr/>
            </p14:nvContentPartPr>
            <p14:xfrm>
              <a:off x="12261258" y="8857605"/>
              <a:ext cx="1046160" cy="6120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A7DAD15F-B88D-42EE-ACFD-3BC6CE98FFD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225258" y="8785965"/>
                <a:ext cx="1117800" cy="20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" name="그룹 2">
            <a:extLst>
              <a:ext uri="{FF2B5EF4-FFF2-40B4-BE49-F238E27FC236}">
                <a16:creationId xmlns:a16="http://schemas.microsoft.com/office/drawing/2014/main" id="{7A5D8D25-631D-42CD-A7C5-1847EDE2C64E}"/>
              </a:ext>
            </a:extLst>
          </p:cNvPr>
          <p:cNvGrpSpPr/>
          <p:nvPr/>
        </p:nvGrpSpPr>
        <p:grpSpPr>
          <a:xfrm>
            <a:off x="10543009" y="1634790"/>
            <a:ext cx="5181083" cy="676558"/>
            <a:chOff x="4706617" y="634056"/>
            <a:chExt cx="5181083" cy="676558"/>
          </a:xfrm>
        </p:grpSpPr>
        <p:sp>
          <p:nvSpPr>
            <p:cNvPr id="110" name="평행 사변형 109">
              <a:extLst>
                <a:ext uri="{FF2B5EF4-FFF2-40B4-BE49-F238E27FC236}">
                  <a16:creationId xmlns:a16="http://schemas.microsoft.com/office/drawing/2014/main" id="{8ECC8BAC-B349-4FFD-AFD7-1D8835B8B953}"/>
                </a:ext>
              </a:extLst>
            </p:cNvPr>
            <p:cNvSpPr/>
            <p:nvPr/>
          </p:nvSpPr>
          <p:spPr>
            <a:xfrm>
              <a:off x="4706617" y="634056"/>
              <a:ext cx="5181083" cy="676558"/>
            </a:xfrm>
            <a:prstGeom prst="parallelogram">
              <a:avLst/>
            </a:prstGeom>
            <a:gradFill>
              <a:gsLst>
                <a:gs pos="0">
                  <a:schemeClr val="bg1"/>
                </a:gs>
                <a:gs pos="65000">
                  <a:srgbClr val="D6EBF2"/>
                </a:gs>
                <a:gs pos="14982">
                  <a:srgbClr val="FCFDFE"/>
                </a:gs>
                <a:gs pos="51022">
                  <a:srgbClr val="E8F4F8"/>
                </a:gs>
                <a:gs pos="36000">
                  <a:schemeClr val="accent5">
                    <a:lumMod val="5000"/>
                    <a:lumOff val="95000"/>
                    <a:alpha val="98000"/>
                  </a:schemeClr>
                </a:gs>
                <a:gs pos="100000">
                  <a:srgbClr val="96D0DE">
                    <a:alpha val="36863"/>
                  </a:srgbClr>
                </a:gs>
                <a:gs pos="85000">
                  <a:srgbClr val="ADDAE5">
                    <a:alpha val="4000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E1E4CF6-25B9-4A51-AFB4-D5726D38F734}"/>
                </a:ext>
              </a:extLst>
            </p:cNvPr>
            <p:cNvSpPr txBox="1"/>
            <p:nvPr/>
          </p:nvSpPr>
          <p:spPr>
            <a:xfrm>
              <a:off x="6715431" y="705829"/>
              <a:ext cx="25182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i="1"/>
                <a:t>세종 배터리 충전소</a:t>
              </a:r>
              <a:endParaRPr lang="ko-KR" altLang="en-US" sz="2000" b="1" i="1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2891632-CBD9-4BC5-8DD6-AF47EE46627E}"/>
              </a:ext>
            </a:extLst>
          </p:cNvPr>
          <p:cNvGrpSpPr/>
          <p:nvPr/>
        </p:nvGrpSpPr>
        <p:grpSpPr>
          <a:xfrm>
            <a:off x="2176202" y="1634790"/>
            <a:ext cx="5181083" cy="676558"/>
            <a:chOff x="9233677" y="634056"/>
            <a:chExt cx="5181083" cy="676558"/>
          </a:xfrm>
        </p:grpSpPr>
        <p:sp>
          <p:nvSpPr>
            <p:cNvPr id="109" name="평행 사변형 108">
              <a:extLst>
                <a:ext uri="{FF2B5EF4-FFF2-40B4-BE49-F238E27FC236}">
                  <a16:creationId xmlns:a16="http://schemas.microsoft.com/office/drawing/2014/main" id="{0C661863-F0FB-4E83-A5D5-9D489C389657}"/>
                </a:ext>
              </a:extLst>
            </p:cNvPr>
            <p:cNvSpPr/>
            <p:nvPr/>
          </p:nvSpPr>
          <p:spPr>
            <a:xfrm>
              <a:off x="9233677" y="634056"/>
              <a:ext cx="5181083" cy="676558"/>
            </a:xfrm>
            <a:prstGeom prst="parallelogram">
              <a:avLst/>
            </a:prstGeom>
            <a:gradFill>
              <a:gsLst>
                <a:gs pos="0">
                  <a:schemeClr val="bg1"/>
                </a:gs>
                <a:gs pos="65000">
                  <a:srgbClr val="D6EBF2"/>
                </a:gs>
                <a:gs pos="14982">
                  <a:srgbClr val="FCFDFE"/>
                </a:gs>
                <a:gs pos="51022">
                  <a:srgbClr val="E8F4F8"/>
                </a:gs>
                <a:gs pos="36000">
                  <a:schemeClr val="accent5">
                    <a:lumMod val="5000"/>
                    <a:lumOff val="95000"/>
                    <a:alpha val="98000"/>
                  </a:schemeClr>
                </a:gs>
                <a:gs pos="100000">
                  <a:srgbClr val="96D0DE">
                    <a:alpha val="36863"/>
                  </a:srgbClr>
                </a:gs>
                <a:gs pos="85000">
                  <a:srgbClr val="ADDAE5">
                    <a:alpha val="4000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3E7F1DA-8600-454F-96C7-17EBF35DF563}"/>
                </a:ext>
              </a:extLst>
            </p:cNvPr>
            <p:cNvSpPr txBox="1"/>
            <p:nvPr/>
          </p:nvSpPr>
          <p:spPr>
            <a:xfrm>
              <a:off x="11293364" y="705829"/>
              <a:ext cx="28440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i="1"/>
                <a:t>서울 배터리 충전소</a:t>
              </a:r>
              <a:endParaRPr lang="ko-KR" altLang="en-US" sz="2000" b="1" i="1" dirty="0"/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57978B36-4A6A-4002-98DF-2455E8DF421D}"/>
              </a:ext>
            </a:extLst>
          </p:cNvPr>
          <p:cNvSpPr txBox="1"/>
          <p:nvPr/>
        </p:nvSpPr>
        <p:spPr>
          <a:xfrm>
            <a:off x="7171091" y="-733896"/>
            <a:ext cx="3575716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9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ahnschrift SemiLight Condensed" panose="020B0502040204020203" pitchFamily="34" charset="0"/>
              </a:rPr>
              <a:t>vs</a:t>
            </a:r>
            <a:endParaRPr lang="ko-KR" altLang="en-US" sz="23900" b="1" i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Bahnschrift Semi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13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4" descr="휘장 &amp;lt; 서울브랜드 상징물 &amp;lt; 서울브랜드">
            <a:extLst>
              <a:ext uri="{FF2B5EF4-FFF2-40B4-BE49-F238E27FC236}">
                <a16:creationId xmlns:a16="http://schemas.microsoft.com/office/drawing/2014/main" id="{ACF584A9-7751-4A0F-BAC5-ADB3F69CB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9"/>
          <a:stretch/>
        </p:blipFill>
        <p:spPr bwMode="auto">
          <a:xfrm>
            <a:off x="1486540" y="1435417"/>
            <a:ext cx="7416161" cy="7416165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그림 122">
            <a:extLst>
              <a:ext uri="{FF2B5EF4-FFF2-40B4-BE49-F238E27FC236}">
                <a16:creationId xmlns:a16="http://schemas.microsoft.com/office/drawing/2014/main" id="{BF9B6EEF-FB99-471A-B9A0-AE5968EB57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>
            <a:off x="9385300" y="1435417"/>
            <a:ext cx="7416161" cy="7416165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  <p:sp>
        <p:nvSpPr>
          <p:cNvPr id="6" name="직사각형 5"/>
          <p:cNvSpPr/>
          <p:nvPr/>
        </p:nvSpPr>
        <p:spPr>
          <a:xfrm>
            <a:off x="322729" y="277483"/>
            <a:ext cx="17615648" cy="9633000"/>
          </a:xfrm>
          <a:prstGeom prst="rect">
            <a:avLst/>
          </a:prstGeom>
          <a:noFill/>
          <a:ln w="25400">
            <a:solidFill>
              <a:srgbClr val="4F81B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1" name="TextBox 140"/>
          <p:cNvSpPr txBox="1"/>
          <p:nvPr/>
        </p:nvSpPr>
        <p:spPr>
          <a:xfrm>
            <a:off x="472788" y="15637"/>
            <a:ext cx="954107" cy="553998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rgbClr val="5DB6D5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본론</a:t>
            </a:r>
            <a:endParaRPr lang="ko-KR" altLang="en-US" sz="3000" dirty="0">
              <a:solidFill>
                <a:srgbClr val="5DB6D5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762000" y="569635"/>
            <a:ext cx="2983509" cy="830997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565658"/>
                </a:solidFill>
                <a:ea typeface="a옛날사진관3" panose="02020600000000000000" pitchFamily="18" charset="-127"/>
              </a:rPr>
              <a:t>04</a:t>
            </a:r>
            <a:r>
              <a:rPr lang="en-US" altLang="ko-KR" sz="4200" dirty="0">
                <a:solidFill>
                  <a:srgbClr val="565658"/>
                </a:solidFill>
                <a:ea typeface="a옛날사진관3" panose="02020600000000000000" pitchFamily="18" charset="-127"/>
              </a:rPr>
              <a:t>. </a:t>
            </a:r>
            <a:r>
              <a:rPr lang="ko-KR" altLang="en-US" sz="2400" b="1" dirty="0">
                <a:solidFill>
                  <a:srgbClr val="565658"/>
                </a:solidFill>
                <a:ea typeface="a옛날사진관3" panose="02020600000000000000" pitchFamily="18" charset="-127"/>
              </a:rPr>
              <a:t>분석 시나리오</a:t>
            </a:r>
            <a:endParaRPr lang="en-US" altLang="ko-KR" sz="2400" b="1" spc="450" dirty="0">
              <a:solidFill>
                <a:srgbClr val="565658"/>
              </a:solidFill>
              <a:ea typeface="a옛날사진관3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A37676-0F27-4D27-8971-892CB2016180}"/>
              </a:ext>
            </a:extLst>
          </p:cNvPr>
          <p:cNvSpPr txBox="1"/>
          <p:nvPr/>
        </p:nvSpPr>
        <p:spPr>
          <a:xfrm>
            <a:off x="10714618" y="1188721"/>
            <a:ext cx="18473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7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579092A-636C-40DA-98C3-1E143B6508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64" b="93852" l="455" r="99091">
                        <a14:foregroundMark x1="38977" y1="8197" x2="38977" y2="8197"/>
                        <a14:foregroundMark x1="39545" y1="2664" x2="39545" y2="2664"/>
                        <a14:foregroundMark x1="45568" y1="26844" x2="45568" y2="26844"/>
                        <a14:foregroundMark x1="41818" y1="39549" x2="41818" y2="39549"/>
                        <a14:foregroundMark x1="47841" y1="38934" x2="47841" y2="38934"/>
                        <a14:foregroundMark x1="52386" y1="47131" x2="52386" y2="47131"/>
                        <a14:foregroundMark x1="55455" y1="54303" x2="55455" y2="54303"/>
                        <a14:foregroundMark x1="57500" y1="58197" x2="57500" y2="58197"/>
                        <a14:foregroundMark x1="28523" y1="29508" x2="29205" y2="31762"/>
                        <a14:foregroundMark x1="32273" y1="42008" x2="32273" y2="42008"/>
                        <a14:foregroundMark x1="23977" y1="43033" x2="23977" y2="43033"/>
                        <a14:foregroundMark x1="18750" y1="46107" x2="18750" y2="46107"/>
                        <a14:foregroundMark x1="24091" y1="51434" x2="24091" y2="51434"/>
                        <a14:foregroundMark x1="12386" y1="47336" x2="12386" y2="47336"/>
                        <a14:foregroundMark x1="9091" y1="52869" x2="9091" y2="52869"/>
                        <a14:foregroundMark x1="4091" y1="57172" x2="4091" y2="57172"/>
                        <a14:foregroundMark x1="455" y1="55123" x2="455" y2="55123"/>
                        <a14:foregroundMark x1="20227" y1="54508" x2="20227" y2="54508"/>
                        <a14:foregroundMark x1="17955" y1="57172" x2="17955" y2="57172"/>
                        <a14:foregroundMark x1="12386" y1="59426" x2="12386" y2="59426"/>
                        <a14:foregroundMark x1="12273" y1="72541" x2="12273" y2="72541"/>
                        <a14:foregroundMark x1="12159" y1="73566" x2="12159" y2="73566"/>
                        <a14:foregroundMark x1="11818" y1="69467" x2="9091" y2="80533"/>
                        <a14:foregroundMark x1="11705" y1="70902" x2="13523" y2="78484"/>
                        <a14:foregroundMark x1="17500" y1="74795" x2="18977" y2="76025"/>
                        <a14:foregroundMark x1="23068" y1="73770" x2="23068" y2="76844"/>
                        <a14:foregroundMark x1="32841" y1="68852" x2="33068" y2="71311"/>
                        <a14:foregroundMark x1="34886" y1="78893" x2="35227" y2="81557"/>
                        <a14:foregroundMark x1="37386" y1="70492" x2="38977" y2="75000"/>
                        <a14:foregroundMark x1="30795" y1="83607" x2="35455" y2="85246"/>
                        <a14:foregroundMark x1="36364" y1="85041" x2="38182" y2="94262"/>
                        <a14:foregroundMark x1="47841" y1="69467" x2="47841" y2="72541"/>
                        <a14:foregroundMark x1="49432" y1="68443" x2="49886" y2="68443"/>
                        <a14:foregroundMark x1="49432" y1="71926" x2="52955" y2="71926"/>
                        <a14:foregroundMark x1="51364" y1="68443" x2="53636" y2="69057"/>
                        <a14:foregroundMark x1="47614" y1="77664" x2="51477" y2="77664"/>
                        <a14:foregroundMark x1="52159" y1="74590" x2="53295" y2="74795"/>
                        <a14:foregroundMark x1="58523" y1="70697" x2="59659" y2="71311"/>
                        <a14:foregroundMark x1="61676" y1="71721" x2="61591" y2="72541"/>
                        <a14:foregroundMark x1="61932" y1="69262" x2="61676" y2="71721"/>
                        <a14:foregroundMark x1="65227" y1="73361" x2="65227" y2="72541"/>
                        <a14:foregroundMark x1="71364" y1="71926" x2="71477" y2="73975"/>
                        <a14:foregroundMark x1="76477" y1="73566" x2="76591" y2="74385"/>
                        <a14:foregroundMark x1="65227" y1="80738" x2="65227" y2="81148"/>
                        <a14:foregroundMark x1="60114" y1="83197" x2="60114" y2="83197"/>
                        <a14:foregroundMark x1="61023" y1="78893" x2="61364" y2="78893"/>
                        <a14:foregroundMark x1="64545" y1="85656" x2="63864" y2="85656"/>
                        <a14:foregroundMark x1="53977" y1="81762" x2="54091" y2="82377"/>
                        <a14:foregroundMark x1="53636" y1="78074" x2="53977" y2="78074"/>
                        <a14:foregroundMark x1="52727" y1="80738" x2="53295" y2="80738"/>
                        <a14:foregroundMark x1="51364" y1="80123" x2="49886" y2="80738"/>
                        <a14:foregroundMark x1="49318" y1="80738" x2="48409" y2="80738"/>
                        <a14:foregroundMark x1="82955" y1="70492" x2="82727" y2="74590"/>
                        <a14:foregroundMark x1="88295" y1="71926" x2="87955" y2="74590"/>
                        <a14:foregroundMark x1="84432" y1="69877" x2="84432" y2="69877"/>
                        <a14:foregroundMark x1="88295" y1="78484" x2="88295" y2="78484"/>
                        <a14:foregroundMark x1="93636" y1="72541" x2="93636" y2="74590"/>
                        <a14:foregroundMark x1="99091" y1="70492" x2="98750" y2="74180"/>
                        <a14:foregroundMark x1="44432" y1="15164" x2="44432" y2="15164"/>
                        <a14:foregroundMark x1="44432" y1="14549" x2="44432" y2="14549"/>
                        <a14:foregroundMark x1="44318" y1="13934" x2="44318" y2="13934"/>
                        <a14:foregroundMark x1="44318" y1="13320" x2="44318" y2="13320"/>
                        <a14:foregroundMark x1="44318" y1="12910" x2="44318" y2="12910"/>
                        <a14:foregroundMark x1="13977" y1="60246" x2="14659" y2="60861"/>
                        <a14:foregroundMark x1="17045" y1="60451" x2="17045" y2="60451"/>
                        <a14:foregroundMark x1="21477" y1="58607" x2="21477" y2="58607"/>
                        <a14:backgroundMark x1="72159" y1="26434" x2="82273" y2="45287"/>
                        <a14:backgroundMark x1="60227" y1="72951" x2="60227" y2="72951"/>
                        <a14:backgroundMark x1="64091" y1="71721" x2="64091" y2="717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907" y="376517"/>
            <a:ext cx="1559305" cy="811670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32415072-07D6-4598-883F-775FCF971E2A}"/>
              </a:ext>
            </a:extLst>
          </p:cNvPr>
          <p:cNvSpPr/>
          <p:nvPr/>
        </p:nvSpPr>
        <p:spPr>
          <a:xfrm>
            <a:off x="472788" y="9791638"/>
            <a:ext cx="822611" cy="226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E371F871-8E31-4900-B3A3-7CB789001E8C}"/>
              </a:ext>
            </a:extLst>
          </p:cNvPr>
          <p:cNvGrpSpPr/>
          <p:nvPr/>
        </p:nvGrpSpPr>
        <p:grpSpPr>
          <a:xfrm>
            <a:off x="469567" y="9756354"/>
            <a:ext cx="528908" cy="314326"/>
            <a:chOff x="10138017" y="3897412"/>
            <a:chExt cx="528908" cy="314326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540CF62-8DC0-47F5-933A-FC11B63FE444}"/>
                </a:ext>
              </a:extLst>
            </p:cNvPr>
            <p:cNvSpPr/>
            <p:nvPr/>
          </p:nvSpPr>
          <p:spPr>
            <a:xfrm>
              <a:off x="10138017" y="4006581"/>
              <a:ext cx="367527" cy="959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이등변 삼각형 71">
              <a:extLst>
                <a:ext uri="{FF2B5EF4-FFF2-40B4-BE49-F238E27FC236}">
                  <a16:creationId xmlns:a16="http://schemas.microsoft.com/office/drawing/2014/main" id="{F301C866-C62A-4936-A4CA-C6F1A1C2AF68}"/>
                </a:ext>
              </a:extLst>
            </p:cNvPr>
            <p:cNvSpPr/>
            <p:nvPr/>
          </p:nvSpPr>
          <p:spPr>
            <a:xfrm rot="16200000">
              <a:off x="10165803" y="3919090"/>
              <a:ext cx="314325" cy="27097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596AA0F-A32D-493F-9C31-015ED8F5E17C}"/>
                </a:ext>
              </a:extLst>
            </p:cNvPr>
            <p:cNvSpPr/>
            <p:nvPr/>
          </p:nvSpPr>
          <p:spPr>
            <a:xfrm>
              <a:off x="10456081" y="3897412"/>
              <a:ext cx="121432" cy="3143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모서리가 둥근 직사각형 35">
              <a:extLst>
                <a:ext uri="{FF2B5EF4-FFF2-40B4-BE49-F238E27FC236}">
                  <a16:creationId xmlns:a16="http://schemas.microsoft.com/office/drawing/2014/main" id="{D5F33A15-E4FB-4535-A778-744893C0CF7D}"/>
                </a:ext>
              </a:extLst>
            </p:cNvPr>
            <p:cNvSpPr/>
            <p:nvPr/>
          </p:nvSpPr>
          <p:spPr>
            <a:xfrm>
              <a:off x="10443088" y="3943350"/>
              <a:ext cx="223837" cy="4571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모서리가 둥근 직사각형 36">
              <a:extLst>
                <a:ext uri="{FF2B5EF4-FFF2-40B4-BE49-F238E27FC236}">
                  <a16:creationId xmlns:a16="http://schemas.microsoft.com/office/drawing/2014/main" id="{D2A47C27-FC2B-4EA1-9DAB-2B07523F5CDF}"/>
                </a:ext>
              </a:extLst>
            </p:cNvPr>
            <p:cNvSpPr/>
            <p:nvPr/>
          </p:nvSpPr>
          <p:spPr>
            <a:xfrm>
              <a:off x="10443088" y="4120084"/>
              <a:ext cx="223837" cy="4571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A46C5AE-4F70-48F3-A677-C46E433E562B}"/>
              </a:ext>
            </a:extLst>
          </p:cNvPr>
          <p:cNvSpPr/>
          <p:nvPr/>
        </p:nvSpPr>
        <p:spPr>
          <a:xfrm>
            <a:off x="2216970" y="9814480"/>
            <a:ext cx="100212" cy="25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2376885-DE37-4397-9B1B-1340701BD296}"/>
              </a:ext>
            </a:extLst>
          </p:cNvPr>
          <p:cNvGrpSpPr/>
          <p:nvPr/>
        </p:nvGrpSpPr>
        <p:grpSpPr>
          <a:xfrm>
            <a:off x="1120403" y="9688390"/>
            <a:ext cx="1089397" cy="450253"/>
            <a:chOff x="1105695" y="9688390"/>
            <a:chExt cx="1089397" cy="450253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930766CC-387C-442E-AEC3-449379E92C25}"/>
                </a:ext>
              </a:extLst>
            </p:cNvPr>
            <p:cNvGrpSpPr/>
            <p:nvPr/>
          </p:nvGrpSpPr>
          <p:grpSpPr>
            <a:xfrm>
              <a:off x="1105695" y="9688390"/>
              <a:ext cx="1089397" cy="450253"/>
              <a:chOff x="7696200" y="8191500"/>
              <a:chExt cx="1295400" cy="535395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B11D376-8292-42C3-93ED-048E52BB9641}"/>
                  </a:ext>
                </a:extLst>
              </p:cNvPr>
              <p:cNvGrpSpPr/>
              <p:nvPr/>
            </p:nvGrpSpPr>
            <p:grpSpPr>
              <a:xfrm>
                <a:off x="7696200" y="8191500"/>
                <a:ext cx="1295400" cy="535395"/>
                <a:chOff x="8001000" y="9295402"/>
                <a:chExt cx="1510552" cy="535395"/>
              </a:xfrm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D5C40C3B-74ED-462E-9222-8D9BAC7D47E0}"/>
                    </a:ext>
                  </a:extLst>
                </p:cNvPr>
                <p:cNvSpPr/>
                <p:nvPr/>
              </p:nvSpPr>
              <p:spPr>
                <a:xfrm>
                  <a:off x="9372599" y="9432244"/>
                  <a:ext cx="138953" cy="259079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4F81B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8D9FA201-BA21-4698-B0CC-25EFD16807AD}"/>
                    </a:ext>
                  </a:extLst>
                </p:cNvPr>
                <p:cNvGrpSpPr/>
                <p:nvPr/>
              </p:nvGrpSpPr>
              <p:grpSpPr>
                <a:xfrm>
                  <a:off x="8001000" y="9295402"/>
                  <a:ext cx="1463965" cy="535395"/>
                  <a:chOff x="8001000" y="9295402"/>
                  <a:chExt cx="1463965" cy="535395"/>
                </a:xfrm>
              </p:grpSpPr>
              <p:sp>
                <p:nvSpPr>
                  <p:cNvPr id="7" name="사각형: 둥근 모서리 6">
                    <a:extLst>
                      <a:ext uri="{FF2B5EF4-FFF2-40B4-BE49-F238E27FC236}">
                        <a16:creationId xmlns:a16="http://schemas.microsoft.com/office/drawing/2014/main" id="{EE84270A-AF83-4AD2-860C-83724683262C}"/>
                      </a:ext>
                    </a:extLst>
                  </p:cNvPr>
                  <p:cNvSpPr/>
                  <p:nvPr/>
                </p:nvSpPr>
                <p:spPr>
                  <a:xfrm>
                    <a:off x="8001000" y="9295402"/>
                    <a:ext cx="1371600" cy="535395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8575">
                    <a:solidFill>
                      <a:srgbClr val="4F81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487F4B89-3F4E-4DF2-A9E6-BDAE055E3B29}"/>
                      </a:ext>
                    </a:extLst>
                  </p:cNvPr>
                  <p:cNvSpPr/>
                  <p:nvPr/>
                </p:nvSpPr>
                <p:spPr>
                  <a:xfrm>
                    <a:off x="9280234" y="9445335"/>
                    <a:ext cx="184731" cy="235526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4AA02235-6B37-4751-8ACF-CD78487266FC}"/>
                  </a:ext>
                </a:extLst>
              </p:cNvPr>
              <p:cNvSpPr/>
              <p:nvPr/>
            </p:nvSpPr>
            <p:spPr>
              <a:xfrm>
                <a:off x="7829412" y="8266474"/>
                <a:ext cx="184731" cy="395921"/>
              </a:xfrm>
              <a:prstGeom prst="roundRect">
                <a:avLst/>
              </a:prstGeom>
              <a:solidFill>
                <a:srgbClr val="4F81BD"/>
              </a:solidFill>
              <a:ln>
                <a:solidFill>
                  <a:srgbClr val="4F81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77718A16-F67E-4475-8F92-40FCFEEAEF2D}"/>
                </a:ext>
              </a:extLst>
            </p:cNvPr>
            <p:cNvSpPr/>
            <p:nvPr/>
          </p:nvSpPr>
          <p:spPr>
            <a:xfrm>
              <a:off x="1478932" y="9751441"/>
              <a:ext cx="155354" cy="332959"/>
            </a:xfrm>
            <a:prstGeom prst="roundRect">
              <a:avLst/>
            </a:prstGeom>
            <a:solidFill>
              <a:srgbClr val="4F81BD"/>
            </a:solidFill>
            <a:ln>
              <a:solidFill>
                <a:srgbClr val="4F8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타원 58">
            <a:extLst>
              <a:ext uri="{FF2B5EF4-FFF2-40B4-BE49-F238E27FC236}">
                <a16:creationId xmlns:a16="http://schemas.microsoft.com/office/drawing/2014/main" id="{7532FBC1-B587-4B45-A6F9-4576574C6D11}"/>
              </a:ext>
            </a:extLst>
          </p:cNvPr>
          <p:cNvSpPr/>
          <p:nvPr/>
        </p:nvSpPr>
        <p:spPr>
          <a:xfrm>
            <a:off x="998475" y="2360147"/>
            <a:ext cx="977077" cy="977077"/>
          </a:xfrm>
          <a:prstGeom prst="ellipse">
            <a:avLst/>
          </a:prstGeom>
          <a:solidFill>
            <a:schemeClr val="bg1"/>
          </a:solidFill>
          <a:ln w="203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BF84AD3-7560-4144-8A99-8221B0FE4A67}"/>
              </a:ext>
            </a:extLst>
          </p:cNvPr>
          <p:cNvGrpSpPr/>
          <p:nvPr/>
        </p:nvGrpSpPr>
        <p:grpSpPr>
          <a:xfrm>
            <a:off x="17498792" y="9392676"/>
            <a:ext cx="665738" cy="910669"/>
            <a:chOff x="3494348" y="5659669"/>
            <a:chExt cx="665738" cy="910669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56574F0-CDA0-44A7-BA36-5145C7D16F99}"/>
                </a:ext>
              </a:extLst>
            </p:cNvPr>
            <p:cNvGrpSpPr/>
            <p:nvPr/>
          </p:nvGrpSpPr>
          <p:grpSpPr>
            <a:xfrm>
              <a:off x="3494348" y="5659669"/>
              <a:ext cx="665738" cy="910669"/>
              <a:chOff x="4858871" y="4632563"/>
              <a:chExt cx="665738" cy="910669"/>
            </a:xfrm>
          </p:grpSpPr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87D46B4C-12F2-4B96-A5B9-CDF82329EECE}"/>
                  </a:ext>
                </a:extLst>
              </p:cNvPr>
              <p:cNvSpPr/>
              <p:nvPr/>
            </p:nvSpPr>
            <p:spPr>
              <a:xfrm>
                <a:off x="4858871" y="4632563"/>
                <a:ext cx="665738" cy="66433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116863DA-03C1-44FA-A330-99378717B4B4}"/>
                  </a:ext>
                </a:extLst>
              </p:cNvPr>
              <p:cNvGrpSpPr/>
              <p:nvPr/>
            </p:nvGrpSpPr>
            <p:grpSpPr>
              <a:xfrm>
                <a:off x="5066210" y="4861163"/>
                <a:ext cx="251013" cy="207616"/>
                <a:chOff x="6172198" y="3848100"/>
                <a:chExt cx="381002" cy="565405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81FA9C2A-71F4-498B-81FC-D148867B2B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72200" y="3848100"/>
                  <a:ext cx="0" cy="565405"/>
                </a:xfrm>
                <a:prstGeom prst="line">
                  <a:avLst/>
                </a:prstGeom>
                <a:ln w="10160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4C1DAD19-6FB1-464D-B043-87BD11CE33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72198" y="3848100"/>
                  <a:ext cx="381002" cy="533400"/>
                </a:xfrm>
                <a:prstGeom prst="line">
                  <a:avLst/>
                </a:prstGeom>
                <a:ln w="101600" cap="rnd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624A2981-A1A7-490B-8DD7-5120FC28A7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3200" y="3848100"/>
                  <a:ext cx="0" cy="533400"/>
                </a:xfrm>
                <a:prstGeom prst="line">
                  <a:avLst/>
                </a:prstGeom>
                <a:ln w="101600" cap="rnd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52EF4E83-453F-475D-8C08-A827C4BFDD31}"/>
                  </a:ext>
                </a:extLst>
              </p:cNvPr>
              <p:cNvGrpSpPr/>
              <p:nvPr/>
            </p:nvGrpSpPr>
            <p:grpSpPr>
              <a:xfrm rot="16200000">
                <a:off x="4955531" y="5099664"/>
                <a:ext cx="472374" cy="414762"/>
                <a:chOff x="10138019" y="3897412"/>
                <a:chExt cx="439494" cy="314326"/>
              </a:xfrm>
            </p:grpSpPr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9EE35698-BF3E-475B-9C7E-109695838BE8}"/>
                    </a:ext>
                  </a:extLst>
                </p:cNvPr>
                <p:cNvSpPr/>
                <p:nvPr/>
              </p:nvSpPr>
              <p:spPr>
                <a:xfrm>
                  <a:off x="10138019" y="4006581"/>
                  <a:ext cx="367527" cy="95991"/>
                </a:xfrm>
                <a:prstGeom prst="rect">
                  <a:avLst/>
                </a:prstGeom>
                <a:solidFill>
                  <a:srgbClr val="385D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2CAF4A12-6DB4-49DB-89CF-E847680242BC}"/>
                    </a:ext>
                  </a:extLst>
                </p:cNvPr>
                <p:cNvSpPr/>
                <p:nvPr/>
              </p:nvSpPr>
              <p:spPr>
                <a:xfrm rot="16200000">
                  <a:off x="10165803" y="3919090"/>
                  <a:ext cx="314325" cy="270970"/>
                </a:xfrm>
                <a:prstGeom prst="triangle">
                  <a:avLst/>
                </a:prstGeom>
                <a:solidFill>
                  <a:srgbClr val="385D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354198CB-F8F0-44EF-8FA1-CA3F587E66DD}"/>
                    </a:ext>
                  </a:extLst>
                </p:cNvPr>
                <p:cNvSpPr/>
                <p:nvPr/>
              </p:nvSpPr>
              <p:spPr>
                <a:xfrm>
                  <a:off x="10456081" y="3897412"/>
                  <a:ext cx="121432" cy="314326"/>
                </a:xfrm>
                <a:prstGeom prst="rect">
                  <a:avLst/>
                </a:prstGeom>
                <a:solidFill>
                  <a:srgbClr val="385D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40" name="달 39">
              <a:extLst>
                <a:ext uri="{FF2B5EF4-FFF2-40B4-BE49-F238E27FC236}">
                  <a16:creationId xmlns:a16="http://schemas.microsoft.com/office/drawing/2014/main" id="{C9D4B688-9E7E-41DE-9437-6DE503777099}"/>
                </a:ext>
              </a:extLst>
            </p:cNvPr>
            <p:cNvSpPr/>
            <p:nvPr/>
          </p:nvSpPr>
          <p:spPr>
            <a:xfrm rot="5400000">
              <a:off x="3704978" y="5601895"/>
              <a:ext cx="244429" cy="515181"/>
            </a:xfrm>
            <a:prstGeom prst="moon">
              <a:avLst>
                <a:gd name="adj" fmla="val 0"/>
              </a:avLst>
            </a:prstGeom>
            <a:solidFill>
              <a:schemeClr val="bg1"/>
            </a:solidFill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311490-8C79-4582-B246-D9C9FE749E8B}"/>
              </a:ext>
            </a:extLst>
          </p:cNvPr>
          <p:cNvGrpSpPr/>
          <p:nvPr/>
        </p:nvGrpSpPr>
        <p:grpSpPr>
          <a:xfrm>
            <a:off x="10940999" y="3135474"/>
            <a:ext cx="4783096" cy="1131739"/>
            <a:chOff x="10472507" y="8775955"/>
            <a:chExt cx="5648246" cy="928223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20A92257-9BE8-44EB-9171-D78DA56E3EB5}"/>
                </a:ext>
              </a:extLst>
            </p:cNvPr>
            <p:cNvGrpSpPr/>
            <p:nvPr/>
          </p:nvGrpSpPr>
          <p:grpSpPr>
            <a:xfrm>
              <a:off x="10472507" y="8775955"/>
              <a:ext cx="5648246" cy="928223"/>
              <a:chOff x="5791277" y="2555004"/>
              <a:chExt cx="5410123" cy="1011598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BFAC5531-7096-40DF-82DC-8601B54F3EB7}"/>
                  </a:ext>
                </a:extLst>
              </p:cNvPr>
              <p:cNvSpPr/>
              <p:nvPr/>
            </p:nvSpPr>
            <p:spPr>
              <a:xfrm>
                <a:off x="5823857" y="2728402"/>
                <a:ext cx="5377543" cy="838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276C3CA6-D85B-40C3-BE93-31D9FEDB3270}"/>
                  </a:ext>
                </a:extLst>
              </p:cNvPr>
              <p:cNvSpPr/>
              <p:nvPr/>
            </p:nvSpPr>
            <p:spPr>
              <a:xfrm rot="21371122">
                <a:off x="5791277" y="2555004"/>
                <a:ext cx="5264733" cy="838200"/>
              </a:xfrm>
              <a:prstGeom prst="rect">
                <a:avLst/>
              </a:prstGeom>
              <a:solidFill>
                <a:srgbClr val="FFFFAF"/>
              </a:solidFill>
              <a:ln>
                <a:solidFill>
                  <a:srgbClr val="FFFF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391DDF74-7680-4192-8125-C33BF02F753C}"/>
                  </a:ext>
                </a:extLst>
              </p:cNvPr>
              <p:cNvSpPr/>
              <p:nvPr/>
            </p:nvSpPr>
            <p:spPr>
              <a:xfrm rot="21371122">
                <a:off x="5818665" y="2668965"/>
                <a:ext cx="750880" cy="8382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955CD45-0E77-4770-B1E6-30023E76B5C7}"/>
                </a:ext>
              </a:extLst>
            </p:cNvPr>
            <p:cNvSpPr txBox="1"/>
            <p:nvPr/>
          </p:nvSpPr>
          <p:spPr>
            <a:xfrm rot="21384365">
              <a:off x="11975066" y="8806923"/>
              <a:ext cx="3519370" cy="757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000000"/>
                  </a:solidFill>
                  <a:latin typeface="Arial" panose="020B0604020202020204" pitchFamily="34" charset="0"/>
                </a:rPr>
                <a:t>최적입지 모델</a:t>
              </a:r>
              <a:r>
                <a:rPr lang="en-US" altLang="ko-KR" dirty="0">
                  <a:solidFill>
                    <a:srgbClr val="000000"/>
                  </a:solidFill>
                  <a:latin typeface="Arial" panose="020B0604020202020204" pitchFamily="34" charset="0"/>
                </a:rPr>
                <a:t>: </a:t>
              </a:r>
              <a:r>
                <a:rPr lang="ko-KR" altLang="en-US" dirty="0">
                  <a:solidFill>
                    <a:srgbClr val="000000"/>
                  </a:solidFill>
                  <a:latin typeface="Arial" panose="020B0604020202020204" pitchFamily="34" charset="0"/>
                </a:rPr>
                <a:t>버스정류장</a:t>
              </a:r>
              <a:r>
                <a:rPr lang="en-US" altLang="ko-KR" dirty="0">
                  <a:solidFill>
                    <a:srgbClr val="000000"/>
                  </a:solidFill>
                  <a:latin typeface="Arial" panose="020B0604020202020204" pitchFamily="34" charset="0"/>
                </a:rPr>
                <a:t>,</a:t>
              </a:r>
            </a:p>
            <a:p>
              <a:r>
                <a:rPr lang="en-US" altLang="ko-KR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ko-KR" altLang="en-US" dirty="0">
                  <a:solidFill>
                    <a:srgbClr val="000000"/>
                  </a:solidFill>
                  <a:latin typeface="Arial" panose="020B0604020202020204" pitchFamily="34" charset="0"/>
                </a:rPr>
                <a:t>관광지</a:t>
              </a:r>
              <a:r>
                <a:rPr lang="en-US" altLang="ko-KR" dirty="0">
                  <a:solidFill>
                    <a:srgbClr val="000000"/>
                  </a:solidFill>
                  <a:latin typeface="Arial" panose="020B0604020202020204" pitchFamily="34" charset="0"/>
                </a:rPr>
                <a:t>, </a:t>
              </a:r>
              <a:r>
                <a:rPr lang="ko-KR" altLang="en-US" dirty="0">
                  <a:solidFill>
                    <a:srgbClr val="000000"/>
                  </a:solidFill>
                  <a:latin typeface="Arial" panose="020B0604020202020204" pitchFamily="34" charset="0"/>
                </a:rPr>
                <a:t>학교 인근</a:t>
              </a:r>
              <a:r>
                <a:rPr lang="en-US" altLang="ko-KR" dirty="0">
                  <a:solidFill>
                    <a:srgbClr val="000000"/>
                  </a:solidFill>
                  <a:latin typeface="Arial" panose="020B0604020202020204" pitchFamily="34" charset="0"/>
                </a:rPr>
                <a:t>,</a:t>
              </a:r>
            </a:p>
            <a:p>
              <a:r>
                <a:rPr lang="en-US" altLang="ko-KR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ko-KR" altLang="en-US" dirty="0">
                  <a:solidFill>
                    <a:srgbClr val="000000"/>
                  </a:solidFill>
                  <a:latin typeface="Arial" panose="020B0604020202020204" pitchFamily="34" charset="0"/>
                </a:rPr>
                <a:t>시내버스 안</a:t>
              </a:r>
              <a:endParaRPr lang="ko-KR" altLang="en-US" dirty="0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AD529282-14FD-4E54-82E7-14F08F703694}"/>
              </a:ext>
            </a:extLst>
          </p:cNvPr>
          <p:cNvGrpSpPr/>
          <p:nvPr/>
        </p:nvGrpSpPr>
        <p:grpSpPr>
          <a:xfrm>
            <a:off x="10940997" y="4593732"/>
            <a:ext cx="4783095" cy="1131740"/>
            <a:chOff x="10472507" y="8775955"/>
            <a:chExt cx="5648246" cy="928223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B0A48BAA-E0D4-4639-BDA0-E277D071EFEA}"/>
                </a:ext>
              </a:extLst>
            </p:cNvPr>
            <p:cNvGrpSpPr/>
            <p:nvPr/>
          </p:nvGrpSpPr>
          <p:grpSpPr>
            <a:xfrm>
              <a:off x="10472507" y="8775955"/>
              <a:ext cx="5648246" cy="928223"/>
              <a:chOff x="5791277" y="2555004"/>
              <a:chExt cx="5410123" cy="1011598"/>
            </a:xfrm>
          </p:grpSpPr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809E9ADF-0C07-4FD7-BA49-385916C37F5C}"/>
                  </a:ext>
                </a:extLst>
              </p:cNvPr>
              <p:cNvSpPr/>
              <p:nvPr/>
            </p:nvSpPr>
            <p:spPr>
              <a:xfrm>
                <a:off x="5823857" y="2728402"/>
                <a:ext cx="5377543" cy="838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D7B85BB6-A911-4249-B627-A863D93DD589}"/>
                  </a:ext>
                </a:extLst>
              </p:cNvPr>
              <p:cNvSpPr/>
              <p:nvPr/>
            </p:nvSpPr>
            <p:spPr>
              <a:xfrm rot="21371122">
                <a:off x="5791277" y="2555004"/>
                <a:ext cx="5264733" cy="838200"/>
              </a:xfrm>
              <a:prstGeom prst="rect">
                <a:avLst/>
              </a:prstGeom>
              <a:solidFill>
                <a:srgbClr val="FFFFAF"/>
              </a:solidFill>
              <a:ln>
                <a:solidFill>
                  <a:srgbClr val="FFFF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0496C101-D6E2-4231-97F9-2D2C575242C7}"/>
                  </a:ext>
                </a:extLst>
              </p:cNvPr>
              <p:cNvSpPr/>
              <p:nvPr/>
            </p:nvSpPr>
            <p:spPr>
              <a:xfrm rot="21371122">
                <a:off x="5818665" y="2668965"/>
                <a:ext cx="750880" cy="8382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15AB1BB-4243-4436-B2CF-47BE849D0348}"/>
                </a:ext>
              </a:extLst>
            </p:cNvPr>
            <p:cNvSpPr txBox="1"/>
            <p:nvPr/>
          </p:nvSpPr>
          <p:spPr>
            <a:xfrm rot="21384365">
              <a:off x="11627818" y="8871246"/>
              <a:ext cx="2974201" cy="530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000000"/>
                  </a:solidFill>
                  <a:latin typeface="Arial" panose="020B0604020202020204" pitchFamily="34" charset="0"/>
                </a:rPr>
                <a:t>세종도시교통공사</a:t>
              </a:r>
              <a:r>
                <a:rPr lang="en-US" altLang="ko-KR" dirty="0">
                  <a:solidFill>
                    <a:srgbClr val="000000"/>
                  </a:solidFill>
                  <a:latin typeface="Arial" panose="020B0604020202020204" pitchFamily="34" charset="0"/>
                </a:rPr>
                <a:t>,</a:t>
              </a:r>
            </a:p>
            <a:p>
              <a:r>
                <a:rPr lang="ko-KR" altLang="en-US" dirty="0">
                  <a:solidFill>
                    <a:srgbClr val="000000"/>
                  </a:solidFill>
                  <a:latin typeface="Arial" panose="020B0604020202020204" pitchFamily="34" charset="0"/>
                </a:rPr>
                <a:t>장애인 우선 위탁 운영</a:t>
              </a:r>
              <a:endParaRPr lang="ko-KR" altLang="en-US" dirty="0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437FD317-A2A7-42F1-B840-9DCFABDE520D}"/>
              </a:ext>
            </a:extLst>
          </p:cNvPr>
          <p:cNvGrpSpPr/>
          <p:nvPr/>
        </p:nvGrpSpPr>
        <p:grpSpPr>
          <a:xfrm>
            <a:off x="10986312" y="6277562"/>
            <a:ext cx="4827389" cy="1106892"/>
            <a:chOff x="10179034" y="8798636"/>
            <a:chExt cx="5700551" cy="907845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28E3843D-720E-4C14-B134-BF0DE99A054C}"/>
                </a:ext>
              </a:extLst>
            </p:cNvPr>
            <p:cNvGrpSpPr/>
            <p:nvPr/>
          </p:nvGrpSpPr>
          <p:grpSpPr>
            <a:xfrm>
              <a:off x="10179034" y="8798636"/>
              <a:ext cx="5700551" cy="907845"/>
              <a:chOff x="5510177" y="2579721"/>
              <a:chExt cx="5460224" cy="989389"/>
            </a:xfrm>
          </p:grpSpPr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75232C2A-9102-4DCC-A45D-AE59473F7A00}"/>
                  </a:ext>
                </a:extLst>
              </p:cNvPr>
              <p:cNvSpPr/>
              <p:nvPr/>
            </p:nvSpPr>
            <p:spPr>
              <a:xfrm>
                <a:off x="5592858" y="2730910"/>
                <a:ext cx="5377543" cy="838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33AA0599-7275-4CAE-A126-783E3BD1035B}"/>
                  </a:ext>
                </a:extLst>
              </p:cNvPr>
              <p:cNvSpPr/>
              <p:nvPr/>
            </p:nvSpPr>
            <p:spPr>
              <a:xfrm rot="21371122">
                <a:off x="5510177" y="2579721"/>
                <a:ext cx="5264733" cy="838200"/>
              </a:xfrm>
              <a:prstGeom prst="rect">
                <a:avLst/>
              </a:prstGeom>
              <a:solidFill>
                <a:srgbClr val="FFFFAF"/>
              </a:solidFill>
              <a:ln>
                <a:solidFill>
                  <a:srgbClr val="FFFF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94A646E9-F03D-420E-BC00-EC79365B9B7D}"/>
                  </a:ext>
                </a:extLst>
              </p:cNvPr>
              <p:cNvSpPr/>
              <p:nvPr/>
            </p:nvSpPr>
            <p:spPr>
              <a:xfrm rot="21371122">
                <a:off x="5529333" y="2697377"/>
                <a:ext cx="750881" cy="8382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445CB5E-E652-40AB-B086-D0AA687DDE1A}"/>
                </a:ext>
              </a:extLst>
            </p:cNvPr>
            <p:cNvSpPr txBox="1"/>
            <p:nvPr/>
          </p:nvSpPr>
          <p:spPr>
            <a:xfrm rot="21384365">
              <a:off x="11048329" y="8918141"/>
              <a:ext cx="4412842" cy="530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여민전</a:t>
              </a:r>
              <a:r>
                <a:rPr lang="ko-KR" altLang="en-US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ko-KR" altLang="en-US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지역화페</a:t>
              </a:r>
              <a:r>
                <a:rPr lang="ko-KR" altLang="en-US" dirty="0">
                  <a:solidFill>
                    <a:srgbClr val="000000"/>
                  </a:solidFill>
                  <a:latin typeface="Arial" panose="020B0604020202020204" pitchFamily="34" charset="0"/>
                </a:rPr>
                <a:t> 환경 포인트 적립</a:t>
              </a:r>
              <a:r>
                <a:rPr lang="en-US" altLang="ko-KR" dirty="0">
                  <a:solidFill>
                    <a:srgbClr val="000000"/>
                  </a:solidFill>
                  <a:latin typeface="Arial" panose="020B0604020202020204" pitchFamily="34" charset="0"/>
                </a:rPr>
                <a:t>,</a:t>
              </a:r>
            </a:p>
            <a:p>
              <a:r>
                <a:rPr lang="en-US" altLang="ko-KR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ko-KR" altLang="en-US" dirty="0">
                  <a:solidFill>
                    <a:srgbClr val="000000"/>
                  </a:solidFill>
                  <a:latin typeface="Arial" panose="020B0604020202020204" pitchFamily="34" charset="0"/>
                </a:rPr>
                <a:t>세종 </a:t>
              </a:r>
              <a:r>
                <a:rPr lang="ko-KR" altLang="en-US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시티앱</a:t>
              </a:r>
              <a:r>
                <a:rPr lang="ko-KR" altLang="en-US" dirty="0">
                  <a:solidFill>
                    <a:srgbClr val="000000"/>
                  </a:solidFill>
                  <a:latin typeface="Arial" panose="020B0604020202020204" pitchFamily="34" charset="0"/>
                </a:rPr>
                <a:t> 참여포인트 적립</a:t>
              </a:r>
              <a:endParaRPr lang="ko-KR" altLang="en-US" dirty="0"/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A5829017-B1C5-4963-BED6-A23C1E25D23E}"/>
              </a:ext>
            </a:extLst>
          </p:cNvPr>
          <p:cNvGrpSpPr/>
          <p:nvPr/>
        </p:nvGrpSpPr>
        <p:grpSpPr>
          <a:xfrm>
            <a:off x="11024400" y="8089979"/>
            <a:ext cx="4783095" cy="1131740"/>
            <a:chOff x="10472507" y="8775955"/>
            <a:chExt cx="5648246" cy="928223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DFBB0C4A-B1F7-49CD-897E-60496B0A8623}"/>
                </a:ext>
              </a:extLst>
            </p:cNvPr>
            <p:cNvGrpSpPr/>
            <p:nvPr/>
          </p:nvGrpSpPr>
          <p:grpSpPr>
            <a:xfrm>
              <a:off x="10472507" y="8775955"/>
              <a:ext cx="5648246" cy="928223"/>
              <a:chOff x="5791277" y="2555004"/>
              <a:chExt cx="5410123" cy="1011598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D36DAB1D-CE0E-4844-9585-F87DF97727A3}"/>
                  </a:ext>
                </a:extLst>
              </p:cNvPr>
              <p:cNvSpPr/>
              <p:nvPr/>
            </p:nvSpPr>
            <p:spPr>
              <a:xfrm>
                <a:off x="5823857" y="2728402"/>
                <a:ext cx="5377543" cy="838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40A25370-21BF-4E02-B7CC-7E7566FF9F69}"/>
                  </a:ext>
                </a:extLst>
              </p:cNvPr>
              <p:cNvSpPr/>
              <p:nvPr/>
            </p:nvSpPr>
            <p:spPr>
              <a:xfrm rot="21371122">
                <a:off x="5791277" y="2555004"/>
                <a:ext cx="5264733" cy="838200"/>
              </a:xfrm>
              <a:prstGeom prst="rect">
                <a:avLst/>
              </a:prstGeom>
              <a:solidFill>
                <a:srgbClr val="FFFFAF"/>
              </a:solidFill>
              <a:ln>
                <a:solidFill>
                  <a:srgbClr val="FFFF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7A03C37A-2031-4F9A-A25E-84481E5F872A}"/>
                  </a:ext>
                </a:extLst>
              </p:cNvPr>
              <p:cNvSpPr/>
              <p:nvPr/>
            </p:nvSpPr>
            <p:spPr>
              <a:xfrm rot="21371122">
                <a:off x="5818665" y="2668965"/>
                <a:ext cx="750880" cy="8382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84C8E5C-DB97-4BEA-874D-4C0235D6DCE6}"/>
                </a:ext>
              </a:extLst>
            </p:cNvPr>
            <p:cNvSpPr txBox="1"/>
            <p:nvPr/>
          </p:nvSpPr>
          <p:spPr>
            <a:xfrm rot="21384365">
              <a:off x="11433118" y="8926335"/>
              <a:ext cx="4140258" cy="7572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000000"/>
                  </a:solidFill>
                  <a:latin typeface="Arial" panose="020B0604020202020204" pitchFamily="34" charset="0"/>
                </a:rPr>
                <a:t>결제 후 앱과 연동되어</a:t>
              </a:r>
              <a:endParaRPr lang="en-US" altLang="ko-KR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  <a:p>
              <a:r>
                <a:rPr lang="ko-KR" altLang="en-US" dirty="0">
                  <a:solidFill>
                    <a:srgbClr val="000000"/>
                  </a:solidFill>
                  <a:latin typeface="Arial" panose="020B0604020202020204" pitchFamily="34" charset="0"/>
                </a:rPr>
                <a:t> 행선 추적과 유동인구 파악 가능</a:t>
              </a:r>
              <a:br>
                <a:rPr lang="ko-KR" altLang="en-US" dirty="0"/>
              </a:br>
              <a:endParaRPr lang="ko-KR" altLang="en-US" dirty="0"/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4386A09F-FEF7-47D7-8A01-B7A4B5E65BFF}"/>
              </a:ext>
            </a:extLst>
          </p:cNvPr>
          <p:cNvGrpSpPr/>
          <p:nvPr/>
        </p:nvGrpSpPr>
        <p:grpSpPr>
          <a:xfrm>
            <a:off x="2563909" y="3098327"/>
            <a:ext cx="4783097" cy="1131743"/>
            <a:chOff x="10472506" y="8775953"/>
            <a:chExt cx="5648247" cy="928226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192E1F04-C8C8-4BBA-94E8-D548698DCEA3}"/>
                </a:ext>
              </a:extLst>
            </p:cNvPr>
            <p:cNvGrpSpPr/>
            <p:nvPr/>
          </p:nvGrpSpPr>
          <p:grpSpPr>
            <a:xfrm>
              <a:off x="10472506" y="8775953"/>
              <a:ext cx="5648247" cy="928226"/>
              <a:chOff x="5791276" y="2555001"/>
              <a:chExt cx="5410124" cy="1011601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96DC241A-3A54-46A3-9472-0D07C2927E92}"/>
                  </a:ext>
                </a:extLst>
              </p:cNvPr>
              <p:cNvSpPr/>
              <p:nvPr/>
            </p:nvSpPr>
            <p:spPr>
              <a:xfrm>
                <a:off x="5823857" y="2728402"/>
                <a:ext cx="5377543" cy="838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7F2EB2F3-2826-49AB-95E3-0475CE476D80}"/>
                  </a:ext>
                </a:extLst>
              </p:cNvPr>
              <p:cNvSpPr/>
              <p:nvPr/>
            </p:nvSpPr>
            <p:spPr>
              <a:xfrm rot="21371122">
                <a:off x="5791276" y="2555001"/>
                <a:ext cx="5264733" cy="838200"/>
              </a:xfrm>
              <a:prstGeom prst="rect">
                <a:avLst/>
              </a:prstGeom>
              <a:solidFill>
                <a:srgbClr val="C3E3EF"/>
              </a:solidFill>
              <a:ln>
                <a:solidFill>
                  <a:srgbClr val="C3E3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5FBAE5A-CBA8-4A24-B1D9-0494965E1882}"/>
                </a:ext>
              </a:extLst>
            </p:cNvPr>
            <p:cNvSpPr txBox="1"/>
            <p:nvPr/>
          </p:nvSpPr>
          <p:spPr>
            <a:xfrm rot="21384365">
              <a:off x="12055417" y="9022402"/>
              <a:ext cx="2550181" cy="302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000000"/>
                  </a:solidFill>
                  <a:latin typeface="Arial" panose="020B0604020202020204" pitchFamily="34" charset="0"/>
                </a:rPr>
                <a:t>지하철역 및 관공서</a:t>
              </a:r>
              <a:endParaRPr lang="ko-KR" altLang="en-US" dirty="0"/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58A892FB-F36B-4EA4-95AC-49B525F77135}"/>
              </a:ext>
            </a:extLst>
          </p:cNvPr>
          <p:cNvGrpSpPr/>
          <p:nvPr/>
        </p:nvGrpSpPr>
        <p:grpSpPr>
          <a:xfrm>
            <a:off x="2578197" y="4758520"/>
            <a:ext cx="4783095" cy="1131740"/>
            <a:chOff x="10472507" y="8775955"/>
            <a:chExt cx="5648246" cy="928223"/>
          </a:xfrm>
        </p:grpSpPr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DC66BDA8-7FA1-4BF8-B34B-8899B1D7A372}"/>
                </a:ext>
              </a:extLst>
            </p:cNvPr>
            <p:cNvGrpSpPr/>
            <p:nvPr/>
          </p:nvGrpSpPr>
          <p:grpSpPr>
            <a:xfrm>
              <a:off x="10472507" y="8775955"/>
              <a:ext cx="5648246" cy="928223"/>
              <a:chOff x="5791277" y="2555004"/>
              <a:chExt cx="5410123" cy="1011598"/>
            </a:xfrm>
          </p:grpSpPr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7CE76206-895D-476A-8B60-DD60F465CBCC}"/>
                  </a:ext>
                </a:extLst>
              </p:cNvPr>
              <p:cNvSpPr/>
              <p:nvPr/>
            </p:nvSpPr>
            <p:spPr>
              <a:xfrm>
                <a:off x="5823857" y="2728402"/>
                <a:ext cx="5377543" cy="838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8800A4A6-99C5-4817-8F55-66DE162C1EBC}"/>
                  </a:ext>
                </a:extLst>
              </p:cNvPr>
              <p:cNvSpPr/>
              <p:nvPr/>
            </p:nvSpPr>
            <p:spPr>
              <a:xfrm rot="21371122">
                <a:off x="5791277" y="2555004"/>
                <a:ext cx="5264733" cy="838200"/>
              </a:xfrm>
              <a:prstGeom prst="rect">
                <a:avLst/>
              </a:prstGeom>
              <a:solidFill>
                <a:srgbClr val="C3E3EF"/>
              </a:solidFill>
              <a:ln>
                <a:solidFill>
                  <a:srgbClr val="C3E3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8183738-40EC-4EB0-9590-CE938633A9ED}"/>
                </a:ext>
              </a:extLst>
            </p:cNvPr>
            <p:cNvSpPr txBox="1"/>
            <p:nvPr/>
          </p:nvSpPr>
          <p:spPr>
            <a:xfrm rot="21384365">
              <a:off x="11351482" y="8983716"/>
              <a:ext cx="3988822" cy="302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000000"/>
                  </a:solidFill>
                  <a:latin typeface="Arial" panose="020B0604020202020204" pitchFamily="34" charset="0"/>
                </a:rPr>
                <a:t>서울도시교통공사</a:t>
              </a:r>
              <a:r>
                <a:rPr lang="en-US" altLang="ko-KR" dirty="0">
                  <a:solidFill>
                    <a:srgbClr val="000000"/>
                  </a:solidFill>
                  <a:latin typeface="Arial" panose="020B0604020202020204" pitchFamily="34" charset="0"/>
                </a:rPr>
                <a:t>, </a:t>
              </a:r>
              <a:r>
                <a:rPr lang="ko-KR" altLang="en-US" dirty="0">
                  <a:solidFill>
                    <a:srgbClr val="000000"/>
                  </a:solidFill>
                  <a:latin typeface="Arial" panose="020B0604020202020204" pitchFamily="34" charset="0"/>
                </a:rPr>
                <a:t>기타 관공서</a:t>
              </a: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31870CF6-2B26-4899-AE28-F0044BE09D43}"/>
              </a:ext>
            </a:extLst>
          </p:cNvPr>
          <p:cNvGrpSpPr/>
          <p:nvPr/>
        </p:nvGrpSpPr>
        <p:grpSpPr>
          <a:xfrm>
            <a:off x="2564857" y="6369203"/>
            <a:ext cx="4827389" cy="1106891"/>
            <a:chOff x="10179034" y="8798640"/>
            <a:chExt cx="5700551" cy="907844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99BC9CB5-4E7D-4FC6-B01B-837755CFBA6C}"/>
                </a:ext>
              </a:extLst>
            </p:cNvPr>
            <p:cNvGrpSpPr/>
            <p:nvPr/>
          </p:nvGrpSpPr>
          <p:grpSpPr>
            <a:xfrm>
              <a:off x="10179034" y="8798640"/>
              <a:ext cx="5700551" cy="907844"/>
              <a:chOff x="5510177" y="2579723"/>
              <a:chExt cx="5460224" cy="989387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EDA30849-2EED-4E64-B2BE-735980298CE4}"/>
                  </a:ext>
                </a:extLst>
              </p:cNvPr>
              <p:cNvSpPr/>
              <p:nvPr/>
            </p:nvSpPr>
            <p:spPr>
              <a:xfrm>
                <a:off x="5592858" y="2730910"/>
                <a:ext cx="5377543" cy="838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D9D5E774-75E9-4085-9A81-B47F936B0DAD}"/>
                  </a:ext>
                </a:extLst>
              </p:cNvPr>
              <p:cNvSpPr/>
              <p:nvPr/>
            </p:nvSpPr>
            <p:spPr>
              <a:xfrm rot="21371122">
                <a:off x="5510177" y="2579723"/>
                <a:ext cx="5264734" cy="838200"/>
              </a:xfrm>
              <a:prstGeom prst="rect">
                <a:avLst/>
              </a:prstGeom>
              <a:solidFill>
                <a:srgbClr val="C3E3EF"/>
              </a:solidFill>
              <a:ln>
                <a:solidFill>
                  <a:srgbClr val="C3E3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B60D4FA-F890-45E0-906F-8F096CAA1CF7}"/>
                </a:ext>
              </a:extLst>
            </p:cNvPr>
            <p:cNvSpPr txBox="1"/>
            <p:nvPr/>
          </p:nvSpPr>
          <p:spPr>
            <a:xfrm rot="21384365">
              <a:off x="12873133" y="9031736"/>
              <a:ext cx="763237" cy="302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000000"/>
                  </a:solidFill>
                  <a:latin typeface="Arial" panose="020B0604020202020204" pitchFamily="34" charset="0"/>
                </a:rPr>
                <a:t>없음</a:t>
              </a:r>
              <a:endParaRPr lang="ko-KR" altLang="en-US" dirty="0"/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4D1B57C1-7AAA-40DF-B1D5-790233533785}"/>
              </a:ext>
            </a:extLst>
          </p:cNvPr>
          <p:cNvGrpSpPr/>
          <p:nvPr/>
        </p:nvGrpSpPr>
        <p:grpSpPr>
          <a:xfrm>
            <a:off x="2551332" y="8050006"/>
            <a:ext cx="4783095" cy="1242867"/>
            <a:chOff x="10472507" y="8775955"/>
            <a:chExt cx="5648246" cy="1019366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FB081E84-787D-4724-B0D1-6DD0086CBE3F}"/>
                </a:ext>
              </a:extLst>
            </p:cNvPr>
            <p:cNvGrpSpPr/>
            <p:nvPr/>
          </p:nvGrpSpPr>
          <p:grpSpPr>
            <a:xfrm>
              <a:off x="10472507" y="8775955"/>
              <a:ext cx="5648246" cy="928223"/>
              <a:chOff x="5791277" y="2555004"/>
              <a:chExt cx="5410123" cy="1011598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8B49C08A-3205-4BF2-9151-562C8400B5E4}"/>
                  </a:ext>
                </a:extLst>
              </p:cNvPr>
              <p:cNvSpPr/>
              <p:nvPr/>
            </p:nvSpPr>
            <p:spPr>
              <a:xfrm>
                <a:off x="5823857" y="2728402"/>
                <a:ext cx="5377543" cy="838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4C05AC26-1A87-4E05-A6D4-8C425A2C35F0}"/>
                  </a:ext>
                </a:extLst>
              </p:cNvPr>
              <p:cNvSpPr/>
              <p:nvPr/>
            </p:nvSpPr>
            <p:spPr>
              <a:xfrm rot="21371122">
                <a:off x="5791277" y="2555004"/>
                <a:ext cx="5264733" cy="838200"/>
              </a:xfrm>
              <a:prstGeom prst="rect">
                <a:avLst/>
              </a:prstGeom>
              <a:solidFill>
                <a:srgbClr val="C3E3EF"/>
              </a:solidFill>
              <a:ln>
                <a:solidFill>
                  <a:srgbClr val="C3E3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1860ADD4-F151-40CD-A0B5-1E4FA1C79DD7}"/>
                </a:ext>
              </a:extLst>
            </p:cNvPr>
            <p:cNvSpPr txBox="1"/>
            <p:nvPr/>
          </p:nvSpPr>
          <p:spPr>
            <a:xfrm rot="21384365">
              <a:off x="11414258" y="9038031"/>
              <a:ext cx="3867674" cy="7572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000000"/>
                  </a:solidFill>
                  <a:latin typeface="Arial" panose="020B0604020202020204" pitchFamily="34" charset="0"/>
                </a:rPr>
                <a:t>결제 내역 및 장소 데이터 수집</a:t>
              </a:r>
              <a:endParaRPr lang="ko-KR" altLang="en-US" dirty="0"/>
            </a:p>
            <a:p>
              <a:br>
                <a:rPr lang="ko-KR" altLang="en-US" dirty="0"/>
              </a:br>
              <a:endParaRPr lang="ko-KR" altLang="en-US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08423AEF-D80E-42D0-8DD0-A6988C8FC3F0}"/>
                  </a:ext>
                </a:extLst>
              </p14:cNvPr>
              <p14:cNvContentPartPr/>
              <p14:nvPr/>
            </p14:nvContentPartPr>
            <p14:xfrm>
              <a:off x="11787858" y="3237285"/>
              <a:ext cx="383760" cy="64872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08423AEF-D80E-42D0-8DD0-A6988C8FC3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751858" y="3201285"/>
                <a:ext cx="455400" cy="72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C14E04B3-B144-428A-AB7C-72CBC61550DC}"/>
                  </a:ext>
                </a:extLst>
              </p14:cNvPr>
              <p14:cNvContentPartPr/>
              <p14:nvPr/>
            </p14:nvContentPartPr>
            <p14:xfrm>
              <a:off x="12321378" y="3356445"/>
              <a:ext cx="1339200" cy="921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C14E04B3-B144-428A-AB7C-72CBC61550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285738" y="3284445"/>
                <a:ext cx="1410840" cy="23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D29892A3-430A-47C7-BCB8-467AA569AD49}"/>
              </a:ext>
            </a:extLst>
          </p:cNvPr>
          <p:cNvGrpSpPr/>
          <p:nvPr/>
        </p:nvGrpSpPr>
        <p:grpSpPr>
          <a:xfrm>
            <a:off x="10543009" y="1634790"/>
            <a:ext cx="5181083" cy="676558"/>
            <a:chOff x="4706617" y="634056"/>
            <a:chExt cx="5181083" cy="676558"/>
          </a:xfrm>
        </p:grpSpPr>
        <p:sp>
          <p:nvSpPr>
            <p:cNvPr id="125" name="평행 사변형 124">
              <a:extLst>
                <a:ext uri="{FF2B5EF4-FFF2-40B4-BE49-F238E27FC236}">
                  <a16:creationId xmlns:a16="http://schemas.microsoft.com/office/drawing/2014/main" id="{66AB5872-EB61-4DAA-8840-094D78BD1E89}"/>
                </a:ext>
              </a:extLst>
            </p:cNvPr>
            <p:cNvSpPr/>
            <p:nvPr/>
          </p:nvSpPr>
          <p:spPr>
            <a:xfrm>
              <a:off x="4706617" y="634056"/>
              <a:ext cx="5181083" cy="676558"/>
            </a:xfrm>
            <a:prstGeom prst="parallelogram">
              <a:avLst/>
            </a:prstGeom>
            <a:gradFill>
              <a:gsLst>
                <a:gs pos="0">
                  <a:schemeClr val="bg1"/>
                </a:gs>
                <a:gs pos="65000">
                  <a:srgbClr val="D6EBF2"/>
                </a:gs>
                <a:gs pos="14982">
                  <a:srgbClr val="FCFDFE"/>
                </a:gs>
                <a:gs pos="51022">
                  <a:srgbClr val="E8F4F8"/>
                </a:gs>
                <a:gs pos="36000">
                  <a:schemeClr val="accent5">
                    <a:lumMod val="5000"/>
                    <a:lumOff val="95000"/>
                    <a:alpha val="98000"/>
                  </a:schemeClr>
                </a:gs>
                <a:gs pos="100000">
                  <a:srgbClr val="96D0DE">
                    <a:alpha val="36863"/>
                  </a:srgbClr>
                </a:gs>
                <a:gs pos="85000">
                  <a:srgbClr val="ADDAE5">
                    <a:alpha val="4000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6C5082B-DD5B-40BD-8047-0EBC092F6819}"/>
                </a:ext>
              </a:extLst>
            </p:cNvPr>
            <p:cNvSpPr txBox="1"/>
            <p:nvPr/>
          </p:nvSpPr>
          <p:spPr>
            <a:xfrm>
              <a:off x="6715431" y="705829"/>
              <a:ext cx="25182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i="1"/>
                <a:t>세종 배터리 충전소</a:t>
              </a:r>
              <a:endParaRPr lang="ko-KR" altLang="en-US" sz="2000" b="1" i="1" dirty="0"/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CA539370-C52A-415F-9B36-0CD991C9A61E}"/>
              </a:ext>
            </a:extLst>
          </p:cNvPr>
          <p:cNvGrpSpPr/>
          <p:nvPr/>
        </p:nvGrpSpPr>
        <p:grpSpPr>
          <a:xfrm>
            <a:off x="2176202" y="1634790"/>
            <a:ext cx="5181083" cy="676558"/>
            <a:chOff x="9233677" y="634056"/>
            <a:chExt cx="5181083" cy="676558"/>
          </a:xfrm>
        </p:grpSpPr>
        <p:sp>
          <p:nvSpPr>
            <p:cNvPr id="128" name="평행 사변형 127">
              <a:extLst>
                <a:ext uri="{FF2B5EF4-FFF2-40B4-BE49-F238E27FC236}">
                  <a16:creationId xmlns:a16="http://schemas.microsoft.com/office/drawing/2014/main" id="{88384DB0-FC66-4626-847A-65D5B6C47A9A}"/>
                </a:ext>
              </a:extLst>
            </p:cNvPr>
            <p:cNvSpPr/>
            <p:nvPr/>
          </p:nvSpPr>
          <p:spPr>
            <a:xfrm>
              <a:off x="9233677" y="634056"/>
              <a:ext cx="5181083" cy="676558"/>
            </a:xfrm>
            <a:prstGeom prst="parallelogram">
              <a:avLst/>
            </a:prstGeom>
            <a:gradFill>
              <a:gsLst>
                <a:gs pos="0">
                  <a:schemeClr val="bg1"/>
                </a:gs>
                <a:gs pos="65000">
                  <a:srgbClr val="D6EBF2"/>
                </a:gs>
                <a:gs pos="14982">
                  <a:srgbClr val="FCFDFE"/>
                </a:gs>
                <a:gs pos="51022">
                  <a:srgbClr val="E8F4F8"/>
                </a:gs>
                <a:gs pos="36000">
                  <a:schemeClr val="accent5">
                    <a:lumMod val="5000"/>
                    <a:lumOff val="95000"/>
                    <a:alpha val="98000"/>
                  </a:schemeClr>
                </a:gs>
                <a:gs pos="100000">
                  <a:srgbClr val="96D0DE">
                    <a:alpha val="36863"/>
                  </a:srgbClr>
                </a:gs>
                <a:gs pos="85000">
                  <a:srgbClr val="ADDAE5">
                    <a:alpha val="4000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D74E095-F21F-4170-B86B-359C87B38D0D}"/>
                </a:ext>
              </a:extLst>
            </p:cNvPr>
            <p:cNvSpPr txBox="1"/>
            <p:nvPr/>
          </p:nvSpPr>
          <p:spPr>
            <a:xfrm>
              <a:off x="11293364" y="705829"/>
              <a:ext cx="28440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i="1"/>
                <a:t>서울 배터리 충전소</a:t>
              </a:r>
              <a:endParaRPr lang="ko-KR" altLang="en-US" sz="2000" b="1" i="1" dirty="0"/>
            </a:p>
          </p:txBody>
        </p:sp>
      </p:grp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503EAD57-021F-43C9-88B5-4FCA4953BB2B}"/>
              </a:ext>
            </a:extLst>
          </p:cNvPr>
          <p:cNvSpPr/>
          <p:nvPr/>
        </p:nvSpPr>
        <p:spPr>
          <a:xfrm rot="21371122">
            <a:off x="2545058" y="3225815"/>
            <a:ext cx="663854" cy="937748"/>
          </a:xfrm>
          <a:prstGeom prst="rect">
            <a:avLst/>
          </a:prstGeom>
          <a:solidFill>
            <a:srgbClr val="98D0E4"/>
          </a:solidFill>
          <a:ln>
            <a:solidFill>
              <a:srgbClr val="98D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7CDB1372-53E3-41E6-89B7-50893FE9933C}"/>
              </a:ext>
            </a:extLst>
          </p:cNvPr>
          <p:cNvSpPr/>
          <p:nvPr/>
        </p:nvSpPr>
        <p:spPr>
          <a:xfrm rot="21371122">
            <a:off x="2545060" y="4886016"/>
            <a:ext cx="663854" cy="937748"/>
          </a:xfrm>
          <a:prstGeom prst="rect">
            <a:avLst/>
          </a:prstGeom>
          <a:solidFill>
            <a:srgbClr val="98D0E4"/>
          </a:solidFill>
          <a:ln>
            <a:solidFill>
              <a:srgbClr val="98D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E32B104A-77DA-478E-8163-7A8BF7777FE1}"/>
              </a:ext>
            </a:extLst>
          </p:cNvPr>
          <p:cNvSpPr/>
          <p:nvPr/>
        </p:nvSpPr>
        <p:spPr>
          <a:xfrm rot="21371122">
            <a:off x="2545060" y="6500835"/>
            <a:ext cx="663854" cy="937748"/>
          </a:xfrm>
          <a:prstGeom prst="rect">
            <a:avLst/>
          </a:prstGeom>
          <a:solidFill>
            <a:srgbClr val="98D0E4"/>
          </a:solidFill>
          <a:ln>
            <a:solidFill>
              <a:srgbClr val="98D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874C7426-80AD-4023-AEE3-CC360BA4CD10}"/>
              </a:ext>
            </a:extLst>
          </p:cNvPr>
          <p:cNvSpPr/>
          <p:nvPr/>
        </p:nvSpPr>
        <p:spPr>
          <a:xfrm rot="21371122">
            <a:off x="2545058" y="8177502"/>
            <a:ext cx="663854" cy="937748"/>
          </a:xfrm>
          <a:prstGeom prst="rect">
            <a:avLst/>
          </a:prstGeom>
          <a:solidFill>
            <a:srgbClr val="98D0E4"/>
          </a:solidFill>
          <a:ln>
            <a:solidFill>
              <a:srgbClr val="98D0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4923FBB1-E21C-44C0-93C9-F9C9BABD5C73}"/>
              </a:ext>
            </a:extLst>
          </p:cNvPr>
          <p:cNvGrpSpPr/>
          <p:nvPr/>
        </p:nvGrpSpPr>
        <p:grpSpPr>
          <a:xfrm>
            <a:off x="7545259" y="4336706"/>
            <a:ext cx="2484378" cy="1620453"/>
            <a:chOff x="2804132" y="6378643"/>
            <a:chExt cx="3146759" cy="1938032"/>
          </a:xfrm>
        </p:grpSpPr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0F610879-2099-4798-BBE7-3956F4101C93}"/>
                </a:ext>
              </a:extLst>
            </p:cNvPr>
            <p:cNvSpPr/>
            <p:nvPr/>
          </p:nvSpPr>
          <p:spPr>
            <a:xfrm>
              <a:off x="3286702" y="6378643"/>
              <a:ext cx="2167033" cy="1938032"/>
            </a:xfrm>
            <a:prstGeom prst="ellipse">
              <a:avLst/>
            </a:prstGeom>
            <a:solidFill>
              <a:srgbClr val="E3F2F9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821F10B6-F56F-4084-A3E7-99EF3676CA3D}"/>
                </a:ext>
              </a:extLst>
            </p:cNvPr>
            <p:cNvSpPr txBox="1"/>
            <p:nvPr/>
          </p:nvSpPr>
          <p:spPr>
            <a:xfrm>
              <a:off x="2804132" y="6931137"/>
              <a:ext cx="3146759" cy="552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000000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유지 보수</a:t>
              </a:r>
              <a:endParaRPr lang="en-US" altLang="ko-KR" sz="2400" i="1" dirty="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12C5D1EA-98CF-4516-A8DA-DDC5D19DB1A0}"/>
              </a:ext>
            </a:extLst>
          </p:cNvPr>
          <p:cNvGrpSpPr/>
          <p:nvPr/>
        </p:nvGrpSpPr>
        <p:grpSpPr>
          <a:xfrm>
            <a:off x="7566367" y="2580674"/>
            <a:ext cx="2484378" cy="1620453"/>
            <a:chOff x="2834337" y="6378643"/>
            <a:chExt cx="3146759" cy="1938032"/>
          </a:xfrm>
        </p:grpSpPr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D7C27F44-8FF9-4D6C-A7EE-E837A2B0FD12}"/>
                </a:ext>
              </a:extLst>
            </p:cNvPr>
            <p:cNvSpPr/>
            <p:nvPr/>
          </p:nvSpPr>
          <p:spPr>
            <a:xfrm>
              <a:off x="3286702" y="6378643"/>
              <a:ext cx="2167033" cy="1938032"/>
            </a:xfrm>
            <a:prstGeom prst="ellipse">
              <a:avLst/>
            </a:prstGeom>
            <a:solidFill>
              <a:srgbClr val="E3F2F9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EBA9FB2F-B75F-4471-93C1-6826851CC8D1}"/>
                </a:ext>
              </a:extLst>
            </p:cNvPr>
            <p:cNvSpPr txBox="1"/>
            <p:nvPr/>
          </p:nvSpPr>
          <p:spPr>
            <a:xfrm>
              <a:off x="2834337" y="6953676"/>
              <a:ext cx="3146759" cy="552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000000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설치 위치</a:t>
              </a:r>
              <a:endParaRPr lang="en-US" altLang="ko-KR" sz="2400" i="1" dirty="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C942DBC0-CFAA-45E9-8897-D6531EDBDF16}"/>
              </a:ext>
            </a:extLst>
          </p:cNvPr>
          <p:cNvGrpSpPr/>
          <p:nvPr/>
        </p:nvGrpSpPr>
        <p:grpSpPr>
          <a:xfrm>
            <a:off x="7536762" y="6163789"/>
            <a:ext cx="2484378" cy="1620453"/>
            <a:chOff x="2796469" y="6378643"/>
            <a:chExt cx="3146759" cy="1938032"/>
          </a:xfrm>
        </p:grpSpPr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7F8FB991-F48C-424D-90A3-EA2087785BC9}"/>
                </a:ext>
              </a:extLst>
            </p:cNvPr>
            <p:cNvSpPr/>
            <p:nvPr/>
          </p:nvSpPr>
          <p:spPr>
            <a:xfrm>
              <a:off x="3286702" y="6378643"/>
              <a:ext cx="2167033" cy="1938032"/>
            </a:xfrm>
            <a:prstGeom prst="ellipse">
              <a:avLst/>
            </a:prstGeom>
            <a:solidFill>
              <a:srgbClr val="E3F2F9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9D3CC9A-8261-48FC-8ECC-1BE447F78596}"/>
                </a:ext>
              </a:extLst>
            </p:cNvPr>
            <p:cNvSpPr txBox="1"/>
            <p:nvPr/>
          </p:nvSpPr>
          <p:spPr>
            <a:xfrm>
              <a:off x="2796469" y="6933375"/>
              <a:ext cx="3146759" cy="552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000000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시민 혜택</a:t>
              </a:r>
              <a:endParaRPr lang="en-US" altLang="ko-KR" sz="2400" i="1" dirty="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ACC75A07-23A4-4806-AE55-18F679FEAE44}"/>
              </a:ext>
            </a:extLst>
          </p:cNvPr>
          <p:cNvGrpSpPr/>
          <p:nvPr/>
        </p:nvGrpSpPr>
        <p:grpSpPr>
          <a:xfrm>
            <a:off x="7566367" y="7976354"/>
            <a:ext cx="2484378" cy="1620453"/>
            <a:chOff x="2796839" y="6378643"/>
            <a:chExt cx="3146759" cy="1938032"/>
          </a:xfrm>
        </p:grpSpPr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38361DD7-7244-4214-B9AC-D7EE8C88001A}"/>
                </a:ext>
              </a:extLst>
            </p:cNvPr>
            <p:cNvSpPr/>
            <p:nvPr/>
          </p:nvSpPr>
          <p:spPr>
            <a:xfrm>
              <a:off x="3286702" y="6378643"/>
              <a:ext cx="2167033" cy="1938032"/>
            </a:xfrm>
            <a:prstGeom prst="ellipse">
              <a:avLst/>
            </a:prstGeom>
            <a:solidFill>
              <a:srgbClr val="E3F2F9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F6BB495A-7860-4620-8E1F-AC73EC5741BB}"/>
                </a:ext>
              </a:extLst>
            </p:cNvPr>
            <p:cNvSpPr txBox="1"/>
            <p:nvPr/>
          </p:nvSpPr>
          <p:spPr>
            <a:xfrm>
              <a:off x="2796839" y="6929464"/>
              <a:ext cx="3146759" cy="552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i="1" dirty="0">
                  <a:solidFill>
                    <a:srgbClr val="000000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데이터 수집</a:t>
              </a:r>
              <a:endParaRPr lang="en-US" altLang="ko-KR" sz="2400" i="1" dirty="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089BD3A2-AB23-4687-8C67-DE4C719C804B}"/>
                  </a:ext>
                </a:extLst>
              </p14:cNvPr>
              <p14:cNvContentPartPr/>
              <p14:nvPr/>
            </p14:nvContentPartPr>
            <p14:xfrm>
              <a:off x="12300885" y="5273190"/>
              <a:ext cx="1930320" cy="18432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089BD3A2-AB23-4687-8C67-DE4C719C804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238245" y="4895550"/>
                <a:ext cx="2055960" cy="9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43E463E7-0674-4813-91C4-FCAF6143F035}"/>
                  </a:ext>
                </a:extLst>
              </p14:cNvPr>
              <p14:cNvContentPartPr/>
              <p14:nvPr/>
            </p14:nvContentPartPr>
            <p14:xfrm>
              <a:off x="12057885" y="8785350"/>
              <a:ext cx="3132720" cy="15876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43E463E7-0674-4813-91C4-FCAF6143F03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995245" y="8407350"/>
                <a:ext cx="3258360" cy="9144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9BBAA7D-478D-49A0-B221-DEA34FB79E02}"/>
              </a:ext>
            </a:extLst>
          </p:cNvPr>
          <p:cNvSpPr txBox="1"/>
          <p:nvPr/>
        </p:nvSpPr>
        <p:spPr>
          <a:xfrm>
            <a:off x="7171091" y="-733896"/>
            <a:ext cx="3575716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9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ahnschrift SemiLight Condensed" panose="020B0502040204020203" pitchFamily="34" charset="0"/>
              </a:rPr>
              <a:t>vs</a:t>
            </a:r>
            <a:endParaRPr lang="ko-KR" altLang="en-US" sz="23900" b="1" i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Bahnschrift Semi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43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화살표: 오른쪽 82">
            <a:extLst>
              <a:ext uri="{FF2B5EF4-FFF2-40B4-BE49-F238E27FC236}">
                <a16:creationId xmlns:a16="http://schemas.microsoft.com/office/drawing/2014/main" id="{1169D7DD-524A-42E2-8424-816F2D126BEE}"/>
              </a:ext>
            </a:extLst>
          </p:cNvPr>
          <p:cNvSpPr/>
          <p:nvPr/>
        </p:nvSpPr>
        <p:spPr>
          <a:xfrm>
            <a:off x="4182482" y="2593609"/>
            <a:ext cx="11884496" cy="6211311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63000">
                <a:srgbClr val="DBEEF4"/>
              </a:gs>
              <a:gs pos="28000">
                <a:schemeClr val="accent5">
                  <a:lumMod val="5000"/>
                  <a:lumOff val="95000"/>
                  <a:alpha val="98000"/>
                </a:schemeClr>
              </a:gs>
              <a:gs pos="100000">
                <a:srgbClr val="BFE3EB">
                  <a:alpha val="36863"/>
                </a:srgbClr>
              </a:gs>
              <a:gs pos="91000">
                <a:srgbClr val="CAE7EE">
                  <a:alpha val="40392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22730" y="277484"/>
            <a:ext cx="17615648" cy="9633000"/>
          </a:xfrm>
          <a:prstGeom prst="rect">
            <a:avLst/>
          </a:prstGeom>
          <a:noFill/>
          <a:ln w="25400">
            <a:solidFill>
              <a:srgbClr val="4F81B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1" name="TextBox 140"/>
          <p:cNvSpPr txBox="1"/>
          <p:nvPr/>
        </p:nvSpPr>
        <p:spPr>
          <a:xfrm>
            <a:off x="472789" y="15638"/>
            <a:ext cx="954107" cy="553998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rgbClr val="5DB6D5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본론</a:t>
            </a:r>
            <a:endParaRPr lang="ko-KR" altLang="en-US" sz="3000" dirty="0">
              <a:solidFill>
                <a:srgbClr val="5DB6D5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762002" y="569636"/>
            <a:ext cx="6029215" cy="830997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565658"/>
                </a:solidFill>
                <a:ea typeface="a옛날사진관3" panose="02020600000000000000" pitchFamily="18" charset="-127"/>
              </a:rPr>
              <a:t>05</a:t>
            </a:r>
            <a:r>
              <a:rPr lang="en-US" altLang="ko-KR" sz="4200" dirty="0">
                <a:solidFill>
                  <a:srgbClr val="565658"/>
                </a:solidFill>
                <a:ea typeface="a옛날사진관3" panose="02020600000000000000" pitchFamily="18" charset="-127"/>
              </a:rPr>
              <a:t>. </a:t>
            </a:r>
            <a:r>
              <a:rPr lang="ko-KR" altLang="en-US" sz="2400" b="1" dirty="0">
                <a:solidFill>
                  <a:srgbClr val="565658"/>
                </a:solidFill>
                <a:ea typeface="a옛날사진관3" panose="02020600000000000000" pitchFamily="18" charset="-127"/>
              </a:rPr>
              <a:t>최적</a:t>
            </a:r>
            <a:r>
              <a:rPr lang="en-US" altLang="ko-KR" sz="2400" b="1" dirty="0">
                <a:solidFill>
                  <a:srgbClr val="565658"/>
                </a:solidFill>
                <a:ea typeface="a옛날사진관3" panose="02020600000000000000" pitchFamily="18" charset="-127"/>
              </a:rPr>
              <a:t> </a:t>
            </a:r>
            <a:r>
              <a:rPr lang="ko-KR" altLang="en-US" sz="2400" b="1" dirty="0">
                <a:solidFill>
                  <a:srgbClr val="565658"/>
                </a:solidFill>
                <a:ea typeface="a옛날사진관3" panose="02020600000000000000" pitchFamily="18" charset="-127"/>
              </a:rPr>
              <a:t>입지선정 도출을 위한 방법 소개</a:t>
            </a:r>
            <a:endParaRPr lang="en-US" altLang="ko-KR" sz="2400" b="1" spc="450" dirty="0">
              <a:solidFill>
                <a:srgbClr val="565658"/>
              </a:solidFill>
              <a:ea typeface="a옛날사진관3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A37676-0F27-4D27-8971-892CB2016180}"/>
              </a:ext>
            </a:extLst>
          </p:cNvPr>
          <p:cNvSpPr txBox="1"/>
          <p:nvPr/>
        </p:nvSpPr>
        <p:spPr>
          <a:xfrm>
            <a:off x="10714619" y="1188722"/>
            <a:ext cx="18473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7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579092A-636C-40DA-98C3-1E143B6508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4" b="93852" l="455" r="99091">
                        <a14:foregroundMark x1="38977" y1="8197" x2="38977" y2="8197"/>
                        <a14:foregroundMark x1="39545" y1="2664" x2="39545" y2="2664"/>
                        <a14:foregroundMark x1="45568" y1="26844" x2="45568" y2="26844"/>
                        <a14:foregroundMark x1="41818" y1="39549" x2="41818" y2="39549"/>
                        <a14:foregroundMark x1="47841" y1="38934" x2="47841" y2="38934"/>
                        <a14:foregroundMark x1="52386" y1="47131" x2="52386" y2="47131"/>
                        <a14:foregroundMark x1="55455" y1="54303" x2="55455" y2="54303"/>
                        <a14:foregroundMark x1="57500" y1="58197" x2="57500" y2="58197"/>
                        <a14:foregroundMark x1="28523" y1="29508" x2="29205" y2="31762"/>
                        <a14:foregroundMark x1="32273" y1="42008" x2="32273" y2="42008"/>
                        <a14:foregroundMark x1="23977" y1="43033" x2="23977" y2="43033"/>
                        <a14:foregroundMark x1="18750" y1="46107" x2="18750" y2="46107"/>
                        <a14:foregroundMark x1="24091" y1="51434" x2="24091" y2="51434"/>
                        <a14:foregroundMark x1="12386" y1="47336" x2="12386" y2="47336"/>
                        <a14:foregroundMark x1="9091" y1="52869" x2="9091" y2="52869"/>
                        <a14:foregroundMark x1="4091" y1="57172" x2="4091" y2="57172"/>
                        <a14:foregroundMark x1="455" y1="55123" x2="455" y2="55123"/>
                        <a14:foregroundMark x1="20227" y1="54508" x2="20227" y2="54508"/>
                        <a14:foregroundMark x1="17955" y1="57172" x2="17955" y2="57172"/>
                        <a14:foregroundMark x1="12386" y1="59426" x2="12386" y2="59426"/>
                        <a14:foregroundMark x1="12273" y1="72541" x2="12273" y2="72541"/>
                        <a14:foregroundMark x1="12159" y1="73566" x2="12159" y2="73566"/>
                        <a14:foregroundMark x1="11818" y1="69467" x2="9091" y2="80533"/>
                        <a14:foregroundMark x1="11705" y1="70902" x2="13523" y2="78484"/>
                        <a14:foregroundMark x1="17500" y1="74795" x2="18977" y2="76025"/>
                        <a14:foregroundMark x1="23068" y1="73770" x2="23068" y2="76844"/>
                        <a14:foregroundMark x1="32841" y1="68852" x2="33068" y2="71311"/>
                        <a14:foregroundMark x1="34886" y1="78893" x2="35227" y2="81557"/>
                        <a14:foregroundMark x1="37386" y1="70492" x2="38977" y2="75000"/>
                        <a14:foregroundMark x1="30795" y1="83607" x2="35455" y2="85246"/>
                        <a14:foregroundMark x1="36364" y1="85041" x2="38182" y2="94262"/>
                        <a14:foregroundMark x1="47841" y1="69467" x2="47841" y2="72541"/>
                        <a14:foregroundMark x1="49432" y1="68443" x2="49886" y2="68443"/>
                        <a14:foregroundMark x1="49432" y1="71926" x2="52955" y2="71926"/>
                        <a14:foregroundMark x1="51364" y1="68443" x2="53636" y2="69057"/>
                        <a14:foregroundMark x1="47614" y1="77664" x2="51477" y2="77664"/>
                        <a14:foregroundMark x1="52159" y1="74590" x2="53295" y2="74795"/>
                        <a14:foregroundMark x1="58523" y1="70697" x2="59659" y2="71311"/>
                        <a14:foregroundMark x1="61676" y1="71721" x2="61591" y2="72541"/>
                        <a14:foregroundMark x1="61932" y1="69262" x2="61676" y2="71721"/>
                        <a14:foregroundMark x1="65227" y1="73361" x2="65227" y2="72541"/>
                        <a14:foregroundMark x1="71364" y1="71926" x2="71477" y2="73975"/>
                        <a14:foregroundMark x1="76477" y1="73566" x2="76591" y2="74385"/>
                        <a14:foregroundMark x1="65227" y1="80738" x2="65227" y2="81148"/>
                        <a14:foregroundMark x1="60114" y1="83197" x2="60114" y2="83197"/>
                        <a14:foregroundMark x1="61023" y1="78893" x2="61364" y2="78893"/>
                        <a14:foregroundMark x1="64545" y1="85656" x2="63864" y2="85656"/>
                        <a14:foregroundMark x1="53977" y1="81762" x2="54091" y2="82377"/>
                        <a14:foregroundMark x1="53636" y1="78074" x2="53977" y2="78074"/>
                        <a14:foregroundMark x1="52727" y1="80738" x2="53295" y2="80738"/>
                        <a14:foregroundMark x1="51364" y1="80123" x2="49886" y2="80738"/>
                        <a14:foregroundMark x1="49318" y1="80738" x2="48409" y2="80738"/>
                        <a14:foregroundMark x1="82955" y1="70492" x2="82727" y2="74590"/>
                        <a14:foregroundMark x1="88295" y1="71926" x2="87955" y2="74590"/>
                        <a14:foregroundMark x1="84432" y1="69877" x2="84432" y2="69877"/>
                        <a14:foregroundMark x1="88295" y1="78484" x2="88295" y2="78484"/>
                        <a14:foregroundMark x1="93636" y1="72541" x2="93636" y2="74590"/>
                        <a14:foregroundMark x1="99091" y1="70492" x2="98750" y2="74180"/>
                        <a14:foregroundMark x1="44432" y1="15164" x2="44432" y2="15164"/>
                        <a14:foregroundMark x1="44432" y1="14549" x2="44432" y2="14549"/>
                        <a14:foregroundMark x1="44318" y1="13934" x2="44318" y2="13934"/>
                        <a14:foregroundMark x1="44318" y1="13320" x2="44318" y2="13320"/>
                        <a14:foregroundMark x1="44318" y1="12910" x2="44318" y2="12910"/>
                        <a14:foregroundMark x1="13977" y1="60246" x2="14659" y2="60861"/>
                        <a14:foregroundMark x1="17045" y1="60451" x2="17045" y2="60451"/>
                        <a14:foregroundMark x1="21477" y1="58607" x2="21477" y2="58607"/>
                        <a14:backgroundMark x1="72159" y1="26434" x2="82273" y2="45287"/>
                        <a14:backgroundMark x1="60227" y1="72951" x2="60227" y2="72951"/>
                        <a14:backgroundMark x1="64091" y1="71721" x2="64091" y2="717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909" y="376519"/>
            <a:ext cx="1559306" cy="811670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32415072-07D6-4598-883F-775FCF971E2A}"/>
              </a:ext>
            </a:extLst>
          </p:cNvPr>
          <p:cNvSpPr/>
          <p:nvPr/>
        </p:nvSpPr>
        <p:spPr>
          <a:xfrm>
            <a:off x="472790" y="9791639"/>
            <a:ext cx="822611" cy="226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E371F871-8E31-4900-B3A3-7CB789001E8C}"/>
              </a:ext>
            </a:extLst>
          </p:cNvPr>
          <p:cNvGrpSpPr/>
          <p:nvPr/>
        </p:nvGrpSpPr>
        <p:grpSpPr>
          <a:xfrm>
            <a:off x="469568" y="9756355"/>
            <a:ext cx="528908" cy="314327"/>
            <a:chOff x="10138017" y="3897412"/>
            <a:chExt cx="528908" cy="314326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540CF62-8DC0-47F5-933A-FC11B63FE444}"/>
                </a:ext>
              </a:extLst>
            </p:cNvPr>
            <p:cNvSpPr/>
            <p:nvPr/>
          </p:nvSpPr>
          <p:spPr>
            <a:xfrm>
              <a:off x="10138017" y="4006581"/>
              <a:ext cx="367527" cy="959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이등변 삼각형 71">
              <a:extLst>
                <a:ext uri="{FF2B5EF4-FFF2-40B4-BE49-F238E27FC236}">
                  <a16:creationId xmlns:a16="http://schemas.microsoft.com/office/drawing/2014/main" id="{F301C866-C62A-4936-A4CA-C6F1A1C2AF68}"/>
                </a:ext>
              </a:extLst>
            </p:cNvPr>
            <p:cNvSpPr/>
            <p:nvPr/>
          </p:nvSpPr>
          <p:spPr>
            <a:xfrm rot="16200000">
              <a:off x="10165803" y="3919090"/>
              <a:ext cx="314325" cy="27097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596AA0F-A32D-493F-9C31-015ED8F5E17C}"/>
                </a:ext>
              </a:extLst>
            </p:cNvPr>
            <p:cNvSpPr/>
            <p:nvPr/>
          </p:nvSpPr>
          <p:spPr>
            <a:xfrm>
              <a:off x="10456081" y="3897412"/>
              <a:ext cx="121432" cy="3143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모서리가 둥근 직사각형 35">
              <a:extLst>
                <a:ext uri="{FF2B5EF4-FFF2-40B4-BE49-F238E27FC236}">
                  <a16:creationId xmlns:a16="http://schemas.microsoft.com/office/drawing/2014/main" id="{D5F33A15-E4FB-4535-A778-744893C0CF7D}"/>
                </a:ext>
              </a:extLst>
            </p:cNvPr>
            <p:cNvSpPr/>
            <p:nvPr/>
          </p:nvSpPr>
          <p:spPr>
            <a:xfrm>
              <a:off x="10443088" y="3943350"/>
              <a:ext cx="223837" cy="4571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모서리가 둥근 직사각형 36">
              <a:extLst>
                <a:ext uri="{FF2B5EF4-FFF2-40B4-BE49-F238E27FC236}">
                  <a16:creationId xmlns:a16="http://schemas.microsoft.com/office/drawing/2014/main" id="{D2A47C27-FC2B-4EA1-9DAB-2B07523F5CDF}"/>
                </a:ext>
              </a:extLst>
            </p:cNvPr>
            <p:cNvSpPr/>
            <p:nvPr/>
          </p:nvSpPr>
          <p:spPr>
            <a:xfrm>
              <a:off x="10443088" y="4120084"/>
              <a:ext cx="223837" cy="4571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A46C5AE-4F70-48F3-A677-C46E433E562B}"/>
              </a:ext>
            </a:extLst>
          </p:cNvPr>
          <p:cNvSpPr/>
          <p:nvPr/>
        </p:nvSpPr>
        <p:spPr>
          <a:xfrm>
            <a:off x="2216970" y="9814481"/>
            <a:ext cx="100212" cy="25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2376885-DE37-4397-9B1B-1340701BD296}"/>
              </a:ext>
            </a:extLst>
          </p:cNvPr>
          <p:cNvGrpSpPr/>
          <p:nvPr/>
        </p:nvGrpSpPr>
        <p:grpSpPr>
          <a:xfrm>
            <a:off x="1120405" y="9688391"/>
            <a:ext cx="1089398" cy="450254"/>
            <a:chOff x="1105695" y="9688390"/>
            <a:chExt cx="1089397" cy="450253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930766CC-387C-442E-AEC3-449379E92C25}"/>
                </a:ext>
              </a:extLst>
            </p:cNvPr>
            <p:cNvGrpSpPr/>
            <p:nvPr/>
          </p:nvGrpSpPr>
          <p:grpSpPr>
            <a:xfrm>
              <a:off x="1105695" y="9688390"/>
              <a:ext cx="1089397" cy="450253"/>
              <a:chOff x="7696200" y="8191500"/>
              <a:chExt cx="1295400" cy="535395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B11D376-8292-42C3-93ED-048E52BB9641}"/>
                  </a:ext>
                </a:extLst>
              </p:cNvPr>
              <p:cNvGrpSpPr/>
              <p:nvPr/>
            </p:nvGrpSpPr>
            <p:grpSpPr>
              <a:xfrm>
                <a:off x="7696200" y="8191500"/>
                <a:ext cx="1295400" cy="535395"/>
                <a:chOff x="8001000" y="9295402"/>
                <a:chExt cx="1510552" cy="535395"/>
              </a:xfrm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D5C40C3B-74ED-462E-9222-8D9BAC7D47E0}"/>
                    </a:ext>
                  </a:extLst>
                </p:cNvPr>
                <p:cNvSpPr/>
                <p:nvPr/>
              </p:nvSpPr>
              <p:spPr>
                <a:xfrm>
                  <a:off x="9372599" y="9432244"/>
                  <a:ext cx="138953" cy="259079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4F81B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8D9FA201-BA21-4698-B0CC-25EFD16807AD}"/>
                    </a:ext>
                  </a:extLst>
                </p:cNvPr>
                <p:cNvGrpSpPr/>
                <p:nvPr/>
              </p:nvGrpSpPr>
              <p:grpSpPr>
                <a:xfrm>
                  <a:off x="8001000" y="9295402"/>
                  <a:ext cx="1463965" cy="535395"/>
                  <a:chOff x="8001000" y="9295402"/>
                  <a:chExt cx="1463965" cy="535395"/>
                </a:xfrm>
              </p:grpSpPr>
              <p:sp>
                <p:nvSpPr>
                  <p:cNvPr id="7" name="사각형: 둥근 모서리 6">
                    <a:extLst>
                      <a:ext uri="{FF2B5EF4-FFF2-40B4-BE49-F238E27FC236}">
                        <a16:creationId xmlns:a16="http://schemas.microsoft.com/office/drawing/2014/main" id="{EE84270A-AF83-4AD2-860C-83724683262C}"/>
                      </a:ext>
                    </a:extLst>
                  </p:cNvPr>
                  <p:cNvSpPr/>
                  <p:nvPr/>
                </p:nvSpPr>
                <p:spPr>
                  <a:xfrm>
                    <a:off x="8001000" y="9295402"/>
                    <a:ext cx="1371600" cy="535395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8575">
                    <a:solidFill>
                      <a:srgbClr val="4F81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487F4B89-3F4E-4DF2-A9E6-BDAE055E3B29}"/>
                      </a:ext>
                    </a:extLst>
                  </p:cNvPr>
                  <p:cNvSpPr/>
                  <p:nvPr/>
                </p:nvSpPr>
                <p:spPr>
                  <a:xfrm>
                    <a:off x="9280234" y="9445335"/>
                    <a:ext cx="184731" cy="235526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4AA02235-6B37-4751-8ACF-CD78487266FC}"/>
                  </a:ext>
                </a:extLst>
              </p:cNvPr>
              <p:cNvSpPr/>
              <p:nvPr/>
            </p:nvSpPr>
            <p:spPr>
              <a:xfrm>
                <a:off x="7829412" y="8266474"/>
                <a:ext cx="184731" cy="395921"/>
              </a:xfrm>
              <a:prstGeom prst="roundRect">
                <a:avLst/>
              </a:prstGeom>
              <a:solidFill>
                <a:srgbClr val="4F81BD"/>
              </a:solidFill>
              <a:ln>
                <a:solidFill>
                  <a:srgbClr val="4F81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77718A16-F67E-4475-8F92-40FCFEEAEF2D}"/>
                </a:ext>
              </a:extLst>
            </p:cNvPr>
            <p:cNvSpPr/>
            <p:nvPr/>
          </p:nvSpPr>
          <p:spPr>
            <a:xfrm>
              <a:off x="1478932" y="9751441"/>
              <a:ext cx="155354" cy="332959"/>
            </a:xfrm>
            <a:prstGeom prst="roundRect">
              <a:avLst/>
            </a:prstGeom>
            <a:solidFill>
              <a:srgbClr val="4F81BD"/>
            </a:solidFill>
            <a:ln>
              <a:solidFill>
                <a:srgbClr val="4F8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F9E279A-3D52-49D0-825A-81B7E975B0EC}"/>
              </a:ext>
            </a:extLst>
          </p:cNvPr>
          <p:cNvSpPr/>
          <p:nvPr/>
        </p:nvSpPr>
        <p:spPr>
          <a:xfrm>
            <a:off x="839612" y="1545070"/>
            <a:ext cx="211436" cy="523220"/>
          </a:xfrm>
          <a:prstGeom prst="rect">
            <a:avLst/>
          </a:prstGeom>
          <a:solidFill>
            <a:srgbClr val="4F81BD"/>
          </a:solidFill>
          <a:ln w="2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DC740B4-D66D-45BF-9AC5-6A460C4C4F8E}"/>
              </a:ext>
            </a:extLst>
          </p:cNvPr>
          <p:cNvSpPr txBox="1"/>
          <p:nvPr/>
        </p:nvSpPr>
        <p:spPr>
          <a:xfrm>
            <a:off x="1112556" y="1575845"/>
            <a:ext cx="2563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i="1" dirty="0"/>
              <a:t>입지선정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9CE7872-9F7B-4E6B-9A9F-E08A6C94E533}"/>
              </a:ext>
            </a:extLst>
          </p:cNvPr>
          <p:cNvCxnSpPr>
            <a:cxnSpLocks/>
          </p:cNvCxnSpPr>
          <p:nvPr/>
        </p:nvCxnSpPr>
        <p:spPr>
          <a:xfrm>
            <a:off x="2994450" y="2338193"/>
            <a:ext cx="14943927" cy="17826"/>
          </a:xfrm>
          <a:prstGeom prst="line">
            <a:avLst/>
          </a:prstGeom>
          <a:ln w="9525" cap="flat" cmpd="sng" algn="ctr">
            <a:solidFill>
              <a:schemeClr val="bg1">
                <a:lumMod val="50000"/>
                <a:alpha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1C88E88-7CE8-4F10-A5C1-1ED6091E4A16}"/>
              </a:ext>
            </a:extLst>
          </p:cNvPr>
          <p:cNvCxnSpPr>
            <a:cxnSpLocks/>
          </p:cNvCxnSpPr>
          <p:nvPr/>
        </p:nvCxnSpPr>
        <p:spPr>
          <a:xfrm>
            <a:off x="3035039" y="2356019"/>
            <a:ext cx="8906" cy="7525334"/>
          </a:xfrm>
          <a:prstGeom prst="line">
            <a:avLst/>
          </a:prstGeom>
          <a:ln w="9525" cap="flat" cmpd="sng" algn="ctr">
            <a:solidFill>
              <a:schemeClr val="bg1">
                <a:lumMod val="50000"/>
                <a:alpha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43131F5-9EC0-4378-86F1-3F0E28945A72}"/>
              </a:ext>
            </a:extLst>
          </p:cNvPr>
          <p:cNvCxnSpPr>
            <a:cxnSpLocks/>
          </p:cNvCxnSpPr>
          <p:nvPr/>
        </p:nvCxnSpPr>
        <p:spPr>
          <a:xfrm>
            <a:off x="6203327" y="2338193"/>
            <a:ext cx="0" cy="7566785"/>
          </a:xfrm>
          <a:prstGeom prst="line">
            <a:avLst/>
          </a:prstGeom>
          <a:ln w="9525" cap="flat" cmpd="sng" algn="ctr">
            <a:solidFill>
              <a:schemeClr val="bg1">
                <a:lumMod val="50000"/>
                <a:alpha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17DDC01-7BA6-4328-9DF4-2DDF6CCEB6C3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9130553" y="2338193"/>
            <a:ext cx="2" cy="7572291"/>
          </a:xfrm>
          <a:prstGeom prst="line">
            <a:avLst/>
          </a:prstGeom>
          <a:ln w="9525" cap="flat" cmpd="sng" algn="ctr">
            <a:solidFill>
              <a:schemeClr val="bg1">
                <a:lumMod val="50000"/>
                <a:alpha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B07F672-FFE4-44B9-AE52-6B287EC9546D}"/>
              </a:ext>
            </a:extLst>
          </p:cNvPr>
          <p:cNvCxnSpPr>
            <a:cxnSpLocks/>
          </p:cNvCxnSpPr>
          <p:nvPr/>
        </p:nvCxnSpPr>
        <p:spPr>
          <a:xfrm>
            <a:off x="14456537" y="2356019"/>
            <a:ext cx="0" cy="7561902"/>
          </a:xfrm>
          <a:prstGeom prst="line">
            <a:avLst/>
          </a:prstGeom>
          <a:ln w="9525" cap="flat" cmpd="sng" algn="ctr">
            <a:solidFill>
              <a:schemeClr val="bg1">
                <a:lumMod val="50000"/>
                <a:alpha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순서도: 처리 38">
            <a:extLst>
              <a:ext uri="{FF2B5EF4-FFF2-40B4-BE49-F238E27FC236}">
                <a16:creationId xmlns:a16="http://schemas.microsoft.com/office/drawing/2014/main" id="{6C331A60-5353-4DFB-9C48-EF42333F965C}"/>
              </a:ext>
            </a:extLst>
          </p:cNvPr>
          <p:cNvSpPr/>
          <p:nvPr/>
        </p:nvSpPr>
        <p:spPr>
          <a:xfrm>
            <a:off x="3869181" y="2603879"/>
            <a:ext cx="1663794" cy="796749"/>
          </a:xfrm>
          <a:prstGeom prst="flowChartProcess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어플리케이션 </a:t>
            </a:r>
            <a:endParaRPr lang="en-US" altLang="ko-KR" b="1" dirty="0"/>
          </a:p>
          <a:p>
            <a:pPr algn="ctr"/>
            <a:r>
              <a:rPr lang="ko-KR" altLang="en-US" b="1" dirty="0"/>
              <a:t>충전소 검색</a:t>
            </a:r>
          </a:p>
        </p:txBody>
      </p:sp>
      <p:sp>
        <p:nvSpPr>
          <p:cNvPr id="41" name="순서도: 처리 40">
            <a:extLst>
              <a:ext uri="{FF2B5EF4-FFF2-40B4-BE49-F238E27FC236}">
                <a16:creationId xmlns:a16="http://schemas.microsoft.com/office/drawing/2014/main" id="{FE4B10A0-58C8-4139-A515-00270B3A8D8B}"/>
              </a:ext>
            </a:extLst>
          </p:cNvPr>
          <p:cNvSpPr/>
          <p:nvPr/>
        </p:nvSpPr>
        <p:spPr>
          <a:xfrm>
            <a:off x="4103723" y="3699746"/>
            <a:ext cx="1410651" cy="796749"/>
          </a:xfrm>
          <a:prstGeom prst="flowChartProcess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버스 노선 </a:t>
            </a:r>
            <a:endParaRPr lang="en-US" altLang="ko-KR" b="1" dirty="0"/>
          </a:p>
          <a:p>
            <a:pPr algn="ctr"/>
            <a:r>
              <a:rPr lang="ko-KR" altLang="en-US" b="1" dirty="0"/>
              <a:t>따라가기</a:t>
            </a:r>
          </a:p>
        </p:txBody>
      </p:sp>
      <p:sp>
        <p:nvSpPr>
          <p:cNvPr id="43" name="순서도: 처리 42">
            <a:extLst>
              <a:ext uri="{FF2B5EF4-FFF2-40B4-BE49-F238E27FC236}">
                <a16:creationId xmlns:a16="http://schemas.microsoft.com/office/drawing/2014/main" id="{D7F776CD-CA1C-414E-B592-9453DF4A7511}"/>
              </a:ext>
            </a:extLst>
          </p:cNvPr>
          <p:cNvSpPr/>
          <p:nvPr/>
        </p:nvSpPr>
        <p:spPr>
          <a:xfrm>
            <a:off x="6803867" y="2707407"/>
            <a:ext cx="1704567" cy="500514"/>
          </a:xfrm>
          <a:prstGeom prst="flowChartProcess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고속충전</a:t>
            </a:r>
          </a:p>
        </p:txBody>
      </p:sp>
      <p:sp>
        <p:nvSpPr>
          <p:cNvPr id="44" name="순서도: 처리 43">
            <a:extLst>
              <a:ext uri="{FF2B5EF4-FFF2-40B4-BE49-F238E27FC236}">
                <a16:creationId xmlns:a16="http://schemas.microsoft.com/office/drawing/2014/main" id="{7A094807-0454-4FF0-A9DF-4B8CAF674516}"/>
              </a:ext>
            </a:extLst>
          </p:cNvPr>
          <p:cNvSpPr/>
          <p:nvPr/>
        </p:nvSpPr>
        <p:spPr>
          <a:xfrm>
            <a:off x="6799808" y="3812183"/>
            <a:ext cx="1708626" cy="546858"/>
          </a:xfrm>
          <a:prstGeom prst="flowChartProcess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보조배터리</a:t>
            </a:r>
            <a:endParaRPr lang="en-US" altLang="ko-KR" dirty="0"/>
          </a:p>
        </p:txBody>
      </p:sp>
      <p:sp>
        <p:nvSpPr>
          <p:cNvPr id="48" name="순서도: 처리 47">
            <a:extLst>
              <a:ext uri="{FF2B5EF4-FFF2-40B4-BE49-F238E27FC236}">
                <a16:creationId xmlns:a16="http://schemas.microsoft.com/office/drawing/2014/main" id="{0B5C6B5C-B9B1-46EB-94F8-D0DF4AC98E09}"/>
              </a:ext>
            </a:extLst>
          </p:cNvPr>
          <p:cNvSpPr/>
          <p:nvPr/>
        </p:nvSpPr>
        <p:spPr>
          <a:xfrm>
            <a:off x="14944853" y="3090281"/>
            <a:ext cx="2386107" cy="796749"/>
          </a:xfrm>
          <a:prstGeom prst="flowChartProcess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정류장 및 </a:t>
            </a:r>
            <a:endParaRPr lang="en-US" altLang="ko-KR" dirty="0"/>
          </a:p>
          <a:p>
            <a:pPr algn="ctr"/>
            <a:r>
              <a:rPr lang="ko-KR" altLang="en-US" dirty="0"/>
              <a:t>무인 배터리 충전소</a:t>
            </a:r>
            <a:endParaRPr lang="en-US" altLang="ko-KR" dirty="0"/>
          </a:p>
        </p:txBody>
      </p:sp>
      <p:sp>
        <p:nvSpPr>
          <p:cNvPr id="49" name="순서도: 처리 48">
            <a:extLst>
              <a:ext uri="{FF2B5EF4-FFF2-40B4-BE49-F238E27FC236}">
                <a16:creationId xmlns:a16="http://schemas.microsoft.com/office/drawing/2014/main" id="{EE6BE7FD-DBF8-4A85-BAA6-312DD1EEF8BA}"/>
              </a:ext>
            </a:extLst>
          </p:cNvPr>
          <p:cNvSpPr/>
          <p:nvPr/>
        </p:nvSpPr>
        <p:spPr>
          <a:xfrm>
            <a:off x="1680962" y="2344677"/>
            <a:ext cx="1867362" cy="327957"/>
          </a:xfrm>
          <a:prstGeom prst="flowChartProcess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50" dirty="0"/>
              <a:t>사용자 행동</a:t>
            </a:r>
          </a:p>
        </p:txBody>
      </p:sp>
      <p:sp>
        <p:nvSpPr>
          <p:cNvPr id="54" name="순서도: 처리 53">
            <a:extLst>
              <a:ext uri="{FF2B5EF4-FFF2-40B4-BE49-F238E27FC236}">
                <a16:creationId xmlns:a16="http://schemas.microsoft.com/office/drawing/2014/main" id="{35A2CFD0-9CDD-4891-98AB-DF8F01865635}"/>
              </a:ext>
            </a:extLst>
          </p:cNvPr>
          <p:cNvSpPr/>
          <p:nvPr/>
        </p:nvSpPr>
        <p:spPr>
          <a:xfrm>
            <a:off x="1701099" y="4740329"/>
            <a:ext cx="2676786" cy="353655"/>
          </a:xfrm>
          <a:prstGeom prst="flowChartProcess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50" dirty="0"/>
              <a:t>빅데이터</a:t>
            </a:r>
            <a:r>
              <a:rPr lang="en-US" altLang="ko-KR" sz="2250" dirty="0"/>
              <a:t> </a:t>
            </a:r>
            <a:r>
              <a:rPr lang="ko-KR" altLang="en-US" sz="2250" dirty="0"/>
              <a:t>프로세스</a:t>
            </a:r>
          </a:p>
        </p:txBody>
      </p:sp>
      <p:sp>
        <p:nvSpPr>
          <p:cNvPr id="55" name="순서도: 처리 54">
            <a:extLst>
              <a:ext uri="{FF2B5EF4-FFF2-40B4-BE49-F238E27FC236}">
                <a16:creationId xmlns:a16="http://schemas.microsoft.com/office/drawing/2014/main" id="{9878DC01-5528-4718-A4C3-6BE4F43BD7C7}"/>
              </a:ext>
            </a:extLst>
          </p:cNvPr>
          <p:cNvSpPr/>
          <p:nvPr/>
        </p:nvSpPr>
        <p:spPr>
          <a:xfrm>
            <a:off x="3797087" y="5305761"/>
            <a:ext cx="1943412" cy="796749"/>
          </a:xfrm>
          <a:prstGeom prst="flowChartProcess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GPS </a:t>
            </a:r>
            <a:r>
              <a:rPr lang="ko-KR" altLang="en-US" b="1" dirty="0"/>
              <a:t>정보 수집</a:t>
            </a:r>
            <a:r>
              <a:rPr lang="en-US" altLang="ko-KR" b="1" dirty="0"/>
              <a:t>, </a:t>
            </a:r>
          </a:p>
          <a:p>
            <a:pPr algn="ctr"/>
            <a:r>
              <a:rPr lang="ko-KR" altLang="en-US" b="1" dirty="0"/>
              <a:t>실시간 길 찾기</a:t>
            </a:r>
          </a:p>
        </p:txBody>
      </p:sp>
      <p:sp>
        <p:nvSpPr>
          <p:cNvPr id="56" name="순서도: 처리 55">
            <a:extLst>
              <a:ext uri="{FF2B5EF4-FFF2-40B4-BE49-F238E27FC236}">
                <a16:creationId xmlns:a16="http://schemas.microsoft.com/office/drawing/2014/main" id="{F8BE907C-7C02-410C-A2B6-81F9037E82F8}"/>
              </a:ext>
            </a:extLst>
          </p:cNvPr>
          <p:cNvSpPr/>
          <p:nvPr/>
        </p:nvSpPr>
        <p:spPr>
          <a:xfrm>
            <a:off x="2042976" y="8106638"/>
            <a:ext cx="1225812" cy="353655"/>
          </a:xfrm>
          <a:prstGeom prst="flowChartProcess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50" dirty="0"/>
              <a:t>DBMS</a:t>
            </a:r>
            <a:endParaRPr lang="ko-KR" altLang="en-US" sz="2250" dirty="0"/>
          </a:p>
        </p:txBody>
      </p:sp>
      <p:sp>
        <p:nvSpPr>
          <p:cNvPr id="57" name="순서도: 처리 56">
            <a:extLst>
              <a:ext uri="{FF2B5EF4-FFF2-40B4-BE49-F238E27FC236}">
                <a16:creationId xmlns:a16="http://schemas.microsoft.com/office/drawing/2014/main" id="{3A5ADDBD-7604-4E54-902E-C05AB59562BC}"/>
              </a:ext>
            </a:extLst>
          </p:cNvPr>
          <p:cNvSpPr/>
          <p:nvPr/>
        </p:nvSpPr>
        <p:spPr>
          <a:xfrm>
            <a:off x="15156935" y="5422896"/>
            <a:ext cx="1848663" cy="796749"/>
          </a:xfrm>
          <a:prstGeom prst="flowChartProcess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버스</a:t>
            </a:r>
            <a:r>
              <a:rPr lang="en-US" altLang="ko-KR" dirty="0"/>
              <a:t> </a:t>
            </a:r>
            <a:r>
              <a:rPr lang="ko-KR" altLang="en-US" dirty="0"/>
              <a:t>종점 수거</a:t>
            </a:r>
          </a:p>
        </p:txBody>
      </p:sp>
      <p:sp>
        <p:nvSpPr>
          <p:cNvPr id="58" name="순서도: 처리 57">
            <a:extLst>
              <a:ext uri="{FF2B5EF4-FFF2-40B4-BE49-F238E27FC236}">
                <a16:creationId xmlns:a16="http://schemas.microsoft.com/office/drawing/2014/main" id="{358AAC9E-974C-4D3E-84C7-3CAD861C5149}"/>
              </a:ext>
            </a:extLst>
          </p:cNvPr>
          <p:cNvSpPr/>
          <p:nvPr/>
        </p:nvSpPr>
        <p:spPr>
          <a:xfrm>
            <a:off x="15166424" y="6946086"/>
            <a:ext cx="1881108" cy="796749"/>
          </a:xfrm>
          <a:prstGeom prst="flowChartProcess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반납과 동시에 </a:t>
            </a:r>
            <a:endParaRPr lang="en-US" altLang="ko-KR" dirty="0"/>
          </a:p>
          <a:p>
            <a:pPr algn="ctr"/>
            <a:r>
              <a:rPr lang="ko-KR" altLang="en-US" dirty="0"/>
              <a:t>자동 충전</a:t>
            </a:r>
          </a:p>
        </p:txBody>
      </p:sp>
      <p:sp>
        <p:nvSpPr>
          <p:cNvPr id="59" name="순서도: 처리 58">
            <a:extLst>
              <a:ext uri="{FF2B5EF4-FFF2-40B4-BE49-F238E27FC236}">
                <a16:creationId xmlns:a16="http://schemas.microsoft.com/office/drawing/2014/main" id="{1580FD47-3528-41D4-BCD8-EEAAA7F0DF2C}"/>
              </a:ext>
            </a:extLst>
          </p:cNvPr>
          <p:cNvSpPr/>
          <p:nvPr/>
        </p:nvSpPr>
        <p:spPr>
          <a:xfrm>
            <a:off x="3607403" y="6480632"/>
            <a:ext cx="2357610" cy="1144572"/>
          </a:xfrm>
          <a:prstGeom prst="flowChartProcess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실시간 버스정보 및 배터리 재고 파악</a:t>
            </a:r>
          </a:p>
        </p:txBody>
      </p:sp>
      <p:sp>
        <p:nvSpPr>
          <p:cNvPr id="60" name="순서도: 처리 59">
            <a:extLst>
              <a:ext uri="{FF2B5EF4-FFF2-40B4-BE49-F238E27FC236}">
                <a16:creationId xmlns:a16="http://schemas.microsoft.com/office/drawing/2014/main" id="{831F989B-31C1-419C-8519-EE42994BA434}"/>
              </a:ext>
            </a:extLst>
          </p:cNvPr>
          <p:cNvSpPr/>
          <p:nvPr/>
        </p:nvSpPr>
        <p:spPr>
          <a:xfrm>
            <a:off x="3673845" y="8505346"/>
            <a:ext cx="2401338" cy="1158014"/>
          </a:xfrm>
          <a:prstGeom prst="flowChartProcess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사용자 출발지 및 목적지 정보 저장</a:t>
            </a:r>
          </a:p>
        </p:txBody>
      </p:sp>
      <p:sp>
        <p:nvSpPr>
          <p:cNvPr id="61" name="순서도: 처리 60">
            <a:extLst>
              <a:ext uri="{FF2B5EF4-FFF2-40B4-BE49-F238E27FC236}">
                <a16:creationId xmlns:a16="http://schemas.microsoft.com/office/drawing/2014/main" id="{3A7C6C24-74D1-45A1-9078-77DD0F6E53FF}"/>
              </a:ext>
            </a:extLst>
          </p:cNvPr>
          <p:cNvSpPr/>
          <p:nvPr/>
        </p:nvSpPr>
        <p:spPr>
          <a:xfrm>
            <a:off x="9598781" y="7200994"/>
            <a:ext cx="1577582" cy="700376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포인트 부여</a:t>
            </a:r>
            <a:endParaRPr lang="en-US" altLang="ko-KR" dirty="0"/>
          </a:p>
        </p:txBody>
      </p:sp>
      <p:sp>
        <p:nvSpPr>
          <p:cNvPr id="62" name="순서도: 처리 61">
            <a:extLst>
              <a:ext uri="{FF2B5EF4-FFF2-40B4-BE49-F238E27FC236}">
                <a16:creationId xmlns:a16="http://schemas.microsoft.com/office/drawing/2014/main" id="{86238596-575B-47B7-AC63-9497FECAA543}"/>
              </a:ext>
            </a:extLst>
          </p:cNvPr>
          <p:cNvSpPr/>
          <p:nvPr/>
        </p:nvSpPr>
        <p:spPr>
          <a:xfrm>
            <a:off x="12070815" y="7231394"/>
            <a:ext cx="2149881" cy="736743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세종시 정보 안내</a:t>
            </a:r>
            <a:endParaRPr lang="en-US" altLang="ko-KR" dirty="0"/>
          </a:p>
        </p:txBody>
      </p:sp>
      <p:sp>
        <p:nvSpPr>
          <p:cNvPr id="63" name="순서도: 처리 62">
            <a:extLst>
              <a:ext uri="{FF2B5EF4-FFF2-40B4-BE49-F238E27FC236}">
                <a16:creationId xmlns:a16="http://schemas.microsoft.com/office/drawing/2014/main" id="{70C832DA-83D7-4B33-86B3-EAC57F977436}"/>
              </a:ext>
            </a:extLst>
          </p:cNvPr>
          <p:cNvSpPr/>
          <p:nvPr/>
        </p:nvSpPr>
        <p:spPr>
          <a:xfrm>
            <a:off x="9362711" y="8647421"/>
            <a:ext cx="2276045" cy="901716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</a:t>
            </a:r>
            <a:r>
              <a:rPr lang="en-US" altLang="ko-KR" dirty="0"/>
              <a:t> – </a:t>
            </a:r>
            <a:r>
              <a:rPr lang="ko-KR" altLang="en-US" dirty="0"/>
              <a:t>주변 추천 상권 추천</a:t>
            </a:r>
          </a:p>
        </p:txBody>
      </p:sp>
      <p:sp>
        <p:nvSpPr>
          <p:cNvPr id="64" name="순서도: 처리 63">
            <a:extLst>
              <a:ext uri="{FF2B5EF4-FFF2-40B4-BE49-F238E27FC236}">
                <a16:creationId xmlns:a16="http://schemas.microsoft.com/office/drawing/2014/main" id="{F218F7C2-7BB5-42DA-A6AF-615217A73788}"/>
              </a:ext>
            </a:extLst>
          </p:cNvPr>
          <p:cNvSpPr/>
          <p:nvPr/>
        </p:nvSpPr>
        <p:spPr>
          <a:xfrm>
            <a:off x="11922086" y="8671791"/>
            <a:ext cx="2402411" cy="898533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비회원</a:t>
            </a:r>
            <a:r>
              <a:rPr lang="en-US" altLang="ko-KR" dirty="0"/>
              <a:t> – </a:t>
            </a:r>
            <a:r>
              <a:rPr lang="ko-KR" altLang="en-US" dirty="0"/>
              <a:t>세종시 감사안내문 </a:t>
            </a:r>
          </a:p>
        </p:txBody>
      </p:sp>
      <p:sp>
        <p:nvSpPr>
          <p:cNvPr id="65" name="순서도: 처리 64">
            <a:extLst>
              <a:ext uri="{FF2B5EF4-FFF2-40B4-BE49-F238E27FC236}">
                <a16:creationId xmlns:a16="http://schemas.microsoft.com/office/drawing/2014/main" id="{F3D5F02F-89C0-499A-8235-CF19E3D42D67}"/>
              </a:ext>
            </a:extLst>
          </p:cNvPr>
          <p:cNvSpPr/>
          <p:nvPr/>
        </p:nvSpPr>
        <p:spPr>
          <a:xfrm>
            <a:off x="15051767" y="8651804"/>
            <a:ext cx="2065259" cy="904100"/>
          </a:xfrm>
          <a:prstGeom prst="flowChartProcess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반납지점 </a:t>
            </a:r>
            <a:endParaRPr lang="en-US" altLang="ko-KR" dirty="0"/>
          </a:p>
          <a:p>
            <a:pPr algn="ctr"/>
            <a:r>
              <a:rPr lang="ko-KR" altLang="en-US" dirty="0"/>
              <a:t>상권선호도 분석</a:t>
            </a:r>
          </a:p>
        </p:txBody>
      </p:sp>
      <p:sp>
        <p:nvSpPr>
          <p:cNvPr id="67" name="순서도: 처리 66">
            <a:extLst>
              <a:ext uri="{FF2B5EF4-FFF2-40B4-BE49-F238E27FC236}">
                <a16:creationId xmlns:a16="http://schemas.microsoft.com/office/drawing/2014/main" id="{DC39771D-D2E5-4BD9-A45C-1D693600FA34}"/>
              </a:ext>
            </a:extLst>
          </p:cNvPr>
          <p:cNvSpPr/>
          <p:nvPr/>
        </p:nvSpPr>
        <p:spPr>
          <a:xfrm>
            <a:off x="10469916" y="2382710"/>
            <a:ext cx="1547520" cy="421799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QR</a:t>
            </a:r>
            <a:r>
              <a:rPr lang="ko-KR" altLang="en-US" dirty="0"/>
              <a:t>코드</a:t>
            </a:r>
          </a:p>
        </p:txBody>
      </p:sp>
      <p:sp>
        <p:nvSpPr>
          <p:cNvPr id="68" name="순서도: 처리 67">
            <a:extLst>
              <a:ext uri="{FF2B5EF4-FFF2-40B4-BE49-F238E27FC236}">
                <a16:creationId xmlns:a16="http://schemas.microsoft.com/office/drawing/2014/main" id="{5C1432A5-3FDB-475B-ACCD-B320CEFB3227}"/>
              </a:ext>
            </a:extLst>
          </p:cNvPr>
          <p:cNvSpPr/>
          <p:nvPr/>
        </p:nvSpPr>
        <p:spPr>
          <a:xfrm>
            <a:off x="10469916" y="3141697"/>
            <a:ext cx="1547520" cy="414683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카드결제</a:t>
            </a:r>
            <a:endParaRPr lang="en-US" altLang="ko-KR" dirty="0"/>
          </a:p>
        </p:txBody>
      </p:sp>
      <p:sp>
        <p:nvSpPr>
          <p:cNvPr id="70" name="순서도: 처리 69">
            <a:extLst>
              <a:ext uri="{FF2B5EF4-FFF2-40B4-BE49-F238E27FC236}">
                <a16:creationId xmlns:a16="http://schemas.microsoft.com/office/drawing/2014/main" id="{9F76EDA1-A516-421F-A788-C0A8920C86ED}"/>
              </a:ext>
            </a:extLst>
          </p:cNvPr>
          <p:cNvSpPr/>
          <p:nvPr/>
        </p:nvSpPr>
        <p:spPr>
          <a:xfrm>
            <a:off x="6490217" y="5276765"/>
            <a:ext cx="2402412" cy="904544"/>
          </a:xfrm>
          <a:prstGeom prst="flowChartProcess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보조배터리 </a:t>
            </a:r>
            <a:r>
              <a:rPr lang="en-US" altLang="ko-KR" dirty="0"/>
              <a:t>RFID </a:t>
            </a:r>
            <a:r>
              <a:rPr lang="ko-KR" altLang="en-US" dirty="0"/>
              <a:t>칩 </a:t>
            </a:r>
            <a:endParaRPr lang="en-US" altLang="ko-KR" dirty="0"/>
          </a:p>
          <a:p>
            <a:pPr algn="ctr"/>
            <a:r>
              <a:rPr lang="ko-KR" altLang="en-US" dirty="0"/>
              <a:t>충전 횟수 파악</a:t>
            </a:r>
          </a:p>
        </p:txBody>
      </p:sp>
      <p:sp>
        <p:nvSpPr>
          <p:cNvPr id="77" name="순서도: 처리 76">
            <a:extLst>
              <a:ext uri="{FF2B5EF4-FFF2-40B4-BE49-F238E27FC236}">
                <a16:creationId xmlns:a16="http://schemas.microsoft.com/office/drawing/2014/main" id="{F1A7BAD4-EA0C-4DC1-8E52-462E6F477B53}"/>
              </a:ext>
            </a:extLst>
          </p:cNvPr>
          <p:cNvSpPr/>
          <p:nvPr/>
        </p:nvSpPr>
        <p:spPr>
          <a:xfrm>
            <a:off x="6490217" y="6762020"/>
            <a:ext cx="2402414" cy="796749"/>
          </a:xfrm>
          <a:prstGeom prst="flowChartProcess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배터리 도난 방지</a:t>
            </a:r>
          </a:p>
        </p:txBody>
      </p:sp>
      <p:sp>
        <p:nvSpPr>
          <p:cNvPr id="78" name="순서도: 처리 77">
            <a:extLst>
              <a:ext uri="{FF2B5EF4-FFF2-40B4-BE49-F238E27FC236}">
                <a16:creationId xmlns:a16="http://schemas.microsoft.com/office/drawing/2014/main" id="{A2479067-7447-4C84-9F97-A3D45904CF36}"/>
              </a:ext>
            </a:extLst>
          </p:cNvPr>
          <p:cNvSpPr/>
          <p:nvPr/>
        </p:nvSpPr>
        <p:spPr>
          <a:xfrm>
            <a:off x="6659822" y="8641745"/>
            <a:ext cx="1914437" cy="914159"/>
          </a:xfrm>
          <a:prstGeom prst="flowChartProcess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태양광 </a:t>
            </a:r>
            <a:r>
              <a:rPr lang="ko-KR" altLang="en-US" dirty="0" err="1"/>
              <a:t>충전량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ko-KR" altLang="en-US" dirty="0"/>
              <a:t>배터리 </a:t>
            </a:r>
            <a:r>
              <a:rPr lang="ko-KR" altLang="en-US" dirty="0" err="1"/>
              <a:t>충전량</a:t>
            </a:r>
            <a:endParaRPr lang="ko-KR" altLang="en-US" dirty="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22C3C8AC-C604-4D54-A77D-F1B8780469C2}"/>
              </a:ext>
            </a:extLst>
          </p:cNvPr>
          <p:cNvSpPr/>
          <p:nvPr/>
        </p:nvSpPr>
        <p:spPr>
          <a:xfrm>
            <a:off x="9956860" y="4953954"/>
            <a:ext cx="3507101" cy="169590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결제정보 획득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/>
              <a:t>회원</a:t>
            </a:r>
            <a:r>
              <a:rPr lang="en-US" altLang="ko-KR" dirty="0"/>
              <a:t>, </a:t>
            </a:r>
            <a:r>
              <a:rPr lang="ko-KR" altLang="en-US" dirty="0"/>
              <a:t>비회원 정보 분류</a:t>
            </a:r>
          </a:p>
          <a:p>
            <a:pPr algn="ctr"/>
            <a:endParaRPr lang="ko-KR" altLang="en-US" dirty="0"/>
          </a:p>
        </p:txBody>
      </p:sp>
      <p:sp>
        <p:nvSpPr>
          <p:cNvPr id="80" name="화살표: 갈매기형 수장 79">
            <a:extLst>
              <a:ext uri="{FF2B5EF4-FFF2-40B4-BE49-F238E27FC236}">
                <a16:creationId xmlns:a16="http://schemas.microsoft.com/office/drawing/2014/main" id="{C704E250-F832-4F3D-9262-B9B19086EBDA}"/>
              </a:ext>
            </a:extLst>
          </p:cNvPr>
          <p:cNvSpPr/>
          <p:nvPr/>
        </p:nvSpPr>
        <p:spPr>
          <a:xfrm>
            <a:off x="57461" y="5321161"/>
            <a:ext cx="2336612" cy="86990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앱 실행</a:t>
            </a: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5C9417E1-6C0F-4E2C-BE01-033247EC118B}"/>
              </a:ext>
            </a:extLst>
          </p:cNvPr>
          <p:cNvCxnSpPr>
            <a:cxnSpLocks/>
          </p:cNvCxnSpPr>
          <p:nvPr/>
        </p:nvCxnSpPr>
        <p:spPr>
          <a:xfrm>
            <a:off x="3043944" y="8142054"/>
            <a:ext cx="14894433" cy="0"/>
          </a:xfrm>
          <a:prstGeom prst="line">
            <a:avLst/>
          </a:prstGeom>
          <a:ln w="9525" cap="flat" cmpd="sng" algn="ctr">
            <a:solidFill>
              <a:schemeClr val="bg1">
                <a:lumMod val="50000"/>
                <a:alpha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4E1F9E2C-A672-4041-A783-4912B926D4EF}"/>
              </a:ext>
            </a:extLst>
          </p:cNvPr>
          <p:cNvCxnSpPr>
            <a:cxnSpLocks/>
          </p:cNvCxnSpPr>
          <p:nvPr/>
        </p:nvCxnSpPr>
        <p:spPr>
          <a:xfrm>
            <a:off x="3043944" y="4754919"/>
            <a:ext cx="14894433" cy="41025"/>
          </a:xfrm>
          <a:prstGeom prst="line">
            <a:avLst/>
          </a:prstGeom>
          <a:ln w="9525" cap="flat" cmpd="sng" algn="ctr">
            <a:solidFill>
              <a:schemeClr val="bg1">
                <a:lumMod val="50000"/>
                <a:alpha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139FDFC-7C49-4104-9DA1-9FFAF16B5FB3}"/>
              </a:ext>
            </a:extLst>
          </p:cNvPr>
          <p:cNvSpPr txBox="1"/>
          <p:nvPr/>
        </p:nvSpPr>
        <p:spPr>
          <a:xfrm>
            <a:off x="3849407" y="1820378"/>
            <a:ext cx="183877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 dirty="0">
                <a:solidFill>
                  <a:srgbClr val="FFC000"/>
                </a:solidFill>
              </a:rPr>
              <a:t>위치 검색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DF72DB4-A076-4592-B769-508697B69E7D}"/>
              </a:ext>
            </a:extLst>
          </p:cNvPr>
          <p:cNvSpPr txBox="1"/>
          <p:nvPr/>
        </p:nvSpPr>
        <p:spPr>
          <a:xfrm>
            <a:off x="6691244" y="1790456"/>
            <a:ext cx="183877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 dirty="0">
                <a:solidFill>
                  <a:srgbClr val="92D050"/>
                </a:solidFill>
              </a:rPr>
              <a:t>충전 방식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ACACEC2-7652-4645-8C6A-71B2292D00CF}"/>
              </a:ext>
            </a:extLst>
          </p:cNvPr>
          <p:cNvSpPr txBox="1"/>
          <p:nvPr/>
        </p:nvSpPr>
        <p:spPr>
          <a:xfrm>
            <a:off x="10505314" y="1803600"/>
            <a:ext cx="183877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 dirty="0">
                <a:solidFill>
                  <a:srgbClr val="0070C0"/>
                </a:solidFill>
              </a:rPr>
              <a:t>결제 수단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90F5FDD-2CC7-4894-9420-7F18C73CDEFE}"/>
              </a:ext>
            </a:extLst>
          </p:cNvPr>
          <p:cNvSpPr txBox="1"/>
          <p:nvPr/>
        </p:nvSpPr>
        <p:spPr>
          <a:xfrm>
            <a:off x="15208762" y="1830720"/>
            <a:ext cx="183877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 dirty="0">
                <a:solidFill>
                  <a:srgbClr val="7030A0"/>
                </a:solidFill>
              </a:rPr>
              <a:t>반납 방식</a:t>
            </a:r>
          </a:p>
        </p:txBody>
      </p:sp>
      <p:sp>
        <p:nvSpPr>
          <p:cNvPr id="113" name="왼쪽 대괄호 112">
            <a:extLst>
              <a:ext uri="{FF2B5EF4-FFF2-40B4-BE49-F238E27FC236}">
                <a16:creationId xmlns:a16="http://schemas.microsoft.com/office/drawing/2014/main" id="{CAE3E3B8-8417-4898-A7E8-25237BCDA881}"/>
              </a:ext>
            </a:extLst>
          </p:cNvPr>
          <p:cNvSpPr/>
          <p:nvPr/>
        </p:nvSpPr>
        <p:spPr>
          <a:xfrm rot="10800000">
            <a:off x="5549913" y="2982666"/>
            <a:ext cx="396135" cy="1192380"/>
          </a:xfrm>
          <a:prstGeom prst="leftBracke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26D117E5-42CD-47B9-96C6-88F848799AD3}"/>
              </a:ext>
            </a:extLst>
          </p:cNvPr>
          <p:cNvCxnSpPr>
            <a:cxnSpLocks/>
          </p:cNvCxnSpPr>
          <p:nvPr/>
        </p:nvCxnSpPr>
        <p:spPr>
          <a:xfrm>
            <a:off x="5946049" y="3598376"/>
            <a:ext cx="556295" cy="8507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왼쪽 대괄호 116">
            <a:extLst>
              <a:ext uri="{FF2B5EF4-FFF2-40B4-BE49-F238E27FC236}">
                <a16:creationId xmlns:a16="http://schemas.microsoft.com/office/drawing/2014/main" id="{2D2CE5A2-A874-4AB1-8289-0592B006B8A2}"/>
              </a:ext>
            </a:extLst>
          </p:cNvPr>
          <p:cNvSpPr/>
          <p:nvPr/>
        </p:nvSpPr>
        <p:spPr>
          <a:xfrm>
            <a:off x="6460607" y="2982219"/>
            <a:ext cx="325491" cy="1192380"/>
          </a:xfrm>
          <a:prstGeom prst="leftBracke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8338291C-0812-49BE-BB90-ED61E6FF4041}"/>
              </a:ext>
            </a:extLst>
          </p:cNvPr>
          <p:cNvCxnSpPr>
            <a:cxnSpLocks/>
          </p:cNvCxnSpPr>
          <p:nvPr/>
        </p:nvCxnSpPr>
        <p:spPr>
          <a:xfrm>
            <a:off x="8654139" y="2997021"/>
            <a:ext cx="1547151" cy="0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왼쪽 대괄호 132">
            <a:extLst>
              <a:ext uri="{FF2B5EF4-FFF2-40B4-BE49-F238E27FC236}">
                <a16:creationId xmlns:a16="http://schemas.microsoft.com/office/drawing/2014/main" id="{A1C4562C-919E-4FE6-97A3-AF71FF5AD528}"/>
              </a:ext>
            </a:extLst>
          </p:cNvPr>
          <p:cNvSpPr/>
          <p:nvPr/>
        </p:nvSpPr>
        <p:spPr>
          <a:xfrm>
            <a:off x="10160948" y="2548571"/>
            <a:ext cx="308969" cy="834462"/>
          </a:xfrm>
          <a:prstGeom prst="leftBracke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BBB392D-FA5A-43A6-AC62-F87D343CF119}"/>
              </a:ext>
            </a:extLst>
          </p:cNvPr>
          <p:cNvCxnSpPr>
            <a:stCxn id="55" idx="2"/>
            <a:endCxn id="59" idx="0"/>
          </p:cNvCxnSpPr>
          <p:nvPr/>
        </p:nvCxnSpPr>
        <p:spPr>
          <a:xfrm>
            <a:off x="4768793" y="6102511"/>
            <a:ext cx="17415" cy="378122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C15E9B03-908B-46AB-97B3-B8F55CF73A27}"/>
              </a:ext>
            </a:extLst>
          </p:cNvPr>
          <p:cNvCxnSpPr>
            <a:cxnSpLocks/>
            <a:endCxn id="77" idx="0"/>
          </p:cNvCxnSpPr>
          <p:nvPr/>
        </p:nvCxnSpPr>
        <p:spPr>
          <a:xfrm>
            <a:off x="7681154" y="6184565"/>
            <a:ext cx="10271" cy="577455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0BD30647-180F-40B9-BADA-512ECB6FBC00}"/>
              </a:ext>
            </a:extLst>
          </p:cNvPr>
          <p:cNvCxnSpPr/>
          <p:nvPr/>
        </p:nvCxnSpPr>
        <p:spPr>
          <a:xfrm>
            <a:off x="11922086" y="6649854"/>
            <a:ext cx="750927" cy="551139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F9F0B7C-91F7-4126-83B6-703AD15058D8}"/>
              </a:ext>
            </a:extLst>
          </p:cNvPr>
          <p:cNvCxnSpPr/>
          <p:nvPr/>
        </p:nvCxnSpPr>
        <p:spPr>
          <a:xfrm flipH="1">
            <a:off x="10991716" y="6649854"/>
            <a:ext cx="432983" cy="510540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53F7B1F3-1124-43F5-8812-E8B3F151E9AE}"/>
              </a:ext>
            </a:extLst>
          </p:cNvPr>
          <p:cNvSpPr txBox="1"/>
          <p:nvPr/>
        </p:nvSpPr>
        <p:spPr>
          <a:xfrm>
            <a:off x="10362662" y="6581312"/>
            <a:ext cx="750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86A4FD6-65C1-4403-B1EA-10D395750BC6}"/>
              </a:ext>
            </a:extLst>
          </p:cNvPr>
          <p:cNvSpPr txBox="1"/>
          <p:nvPr/>
        </p:nvSpPr>
        <p:spPr>
          <a:xfrm>
            <a:off x="12297549" y="6548941"/>
            <a:ext cx="98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비회원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098EC60-B16D-4E37-98FB-4B3F76556D98}"/>
              </a:ext>
            </a:extLst>
          </p:cNvPr>
          <p:cNvCxnSpPr>
            <a:cxnSpLocks/>
            <a:stCxn id="133" idx="1"/>
            <a:endCxn id="133" idx="1"/>
          </p:cNvCxnSpPr>
          <p:nvPr/>
        </p:nvCxnSpPr>
        <p:spPr>
          <a:xfrm>
            <a:off x="10160948" y="296580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EE6CAFC0-4AFF-4EBE-9415-1759A49C0376}"/>
              </a:ext>
            </a:extLst>
          </p:cNvPr>
          <p:cNvCxnSpPr>
            <a:cxnSpLocks/>
          </p:cNvCxnSpPr>
          <p:nvPr/>
        </p:nvCxnSpPr>
        <p:spPr>
          <a:xfrm flipV="1">
            <a:off x="8574259" y="4085612"/>
            <a:ext cx="1586690" cy="12509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순서도: 처리 89">
            <a:extLst>
              <a:ext uri="{FF2B5EF4-FFF2-40B4-BE49-F238E27FC236}">
                <a16:creationId xmlns:a16="http://schemas.microsoft.com/office/drawing/2014/main" id="{FE2C0DBE-576A-445C-9434-1EE6B26530D4}"/>
              </a:ext>
            </a:extLst>
          </p:cNvPr>
          <p:cNvSpPr/>
          <p:nvPr/>
        </p:nvSpPr>
        <p:spPr>
          <a:xfrm>
            <a:off x="10483364" y="3780961"/>
            <a:ext cx="1547520" cy="421799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카드결제</a:t>
            </a:r>
            <a:endParaRPr lang="en-US" altLang="ko-KR" dirty="0"/>
          </a:p>
        </p:txBody>
      </p:sp>
      <p:sp>
        <p:nvSpPr>
          <p:cNvPr id="91" name="순서도: 처리 90">
            <a:extLst>
              <a:ext uri="{FF2B5EF4-FFF2-40B4-BE49-F238E27FC236}">
                <a16:creationId xmlns:a16="http://schemas.microsoft.com/office/drawing/2014/main" id="{8D5AE0A6-1204-4168-87C2-D5B5228AD4FE}"/>
              </a:ext>
            </a:extLst>
          </p:cNvPr>
          <p:cNvSpPr/>
          <p:nvPr/>
        </p:nvSpPr>
        <p:spPr>
          <a:xfrm>
            <a:off x="10483364" y="4392116"/>
            <a:ext cx="1547520" cy="414683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QR </a:t>
            </a:r>
            <a:r>
              <a:rPr lang="ko-KR" altLang="en-US" dirty="0"/>
              <a:t>코드</a:t>
            </a:r>
            <a:endParaRPr lang="en-US" altLang="ko-KR" dirty="0"/>
          </a:p>
        </p:txBody>
      </p:sp>
      <p:sp>
        <p:nvSpPr>
          <p:cNvPr id="92" name="왼쪽 대괄호 91">
            <a:extLst>
              <a:ext uri="{FF2B5EF4-FFF2-40B4-BE49-F238E27FC236}">
                <a16:creationId xmlns:a16="http://schemas.microsoft.com/office/drawing/2014/main" id="{B76E03E9-03BB-44D1-9310-4ADA621C9D06}"/>
              </a:ext>
            </a:extLst>
          </p:cNvPr>
          <p:cNvSpPr/>
          <p:nvPr/>
        </p:nvSpPr>
        <p:spPr>
          <a:xfrm>
            <a:off x="10174396" y="3946822"/>
            <a:ext cx="347264" cy="718559"/>
          </a:xfrm>
          <a:prstGeom prst="leftBracke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BE6C194F-43DA-4293-B3C9-B0385A0D192A}"/>
              </a:ext>
            </a:extLst>
          </p:cNvPr>
          <p:cNvCxnSpPr>
            <a:cxnSpLocks/>
          </p:cNvCxnSpPr>
          <p:nvPr/>
        </p:nvCxnSpPr>
        <p:spPr>
          <a:xfrm flipV="1">
            <a:off x="12017437" y="3734756"/>
            <a:ext cx="2927417" cy="204644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순서도: 처리 98">
            <a:extLst>
              <a:ext uri="{FF2B5EF4-FFF2-40B4-BE49-F238E27FC236}">
                <a16:creationId xmlns:a16="http://schemas.microsoft.com/office/drawing/2014/main" id="{7E73BC52-161D-471B-9389-6B9B50B2EC34}"/>
              </a:ext>
            </a:extLst>
          </p:cNvPr>
          <p:cNvSpPr/>
          <p:nvPr/>
        </p:nvSpPr>
        <p:spPr>
          <a:xfrm>
            <a:off x="15311058" y="4205808"/>
            <a:ext cx="1632204" cy="502143"/>
          </a:xfrm>
          <a:prstGeom prst="flowChartProcess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버스 안</a:t>
            </a: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73C29CB3-A084-442E-85DB-43584785D455}"/>
              </a:ext>
            </a:extLst>
          </p:cNvPr>
          <p:cNvCxnSpPr>
            <a:cxnSpLocks/>
            <a:endCxn id="99" idx="1"/>
          </p:cNvCxnSpPr>
          <p:nvPr/>
        </p:nvCxnSpPr>
        <p:spPr>
          <a:xfrm flipV="1">
            <a:off x="12057779" y="4456880"/>
            <a:ext cx="3253280" cy="208500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대괄호 102">
            <a:extLst>
              <a:ext uri="{FF2B5EF4-FFF2-40B4-BE49-F238E27FC236}">
                <a16:creationId xmlns:a16="http://schemas.microsoft.com/office/drawing/2014/main" id="{ADCA5827-08F5-4586-9416-154CE0AEC02C}"/>
              </a:ext>
            </a:extLst>
          </p:cNvPr>
          <p:cNvSpPr/>
          <p:nvPr/>
        </p:nvSpPr>
        <p:spPr>
          <a:xfrm rot="10800000">
            <a:off x="12030884" y="2536074"/>
            <a:ext cx="352950" cy="953244"/>
          </a:xfrm>
          <a:prstGeom prst="leftBracke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DC498839-0316-4FEC-B133-8A6C4E6B5EA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2361199" y="3025409"/>
            <a:ext cx="2583654" cy="463247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1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화살표: 오른쪽 121">
            <a:extLst>
              <a:ext uri="{FF2B5EF4-FFF2-40B4-BE49-F238E27FC236}">
                <a16:creationId xmlns:a16="http://schemas.microsoft.com/office/drawing/2014/main" id="{B7AC0A91-0C3E-4CCE-B8A7-497A062B684E}"/>
              </a:ext>
            </a:extLst>
          </p:cNvPr>
          <p:cNvSpPr/>
          <p:nvPr/>
        </p:nvSpPr>
        <p:spPr>
          <a:xfrm>
            <a:off x="1185027" y="2411422"/>
            <a:ext cx="14067913" cy="5632810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63000">
                <a:srgbClr val="DBEEF4"/>
              </a:gs>
              <a:gs pos="28000">
                <a:schemeClr val="accent5">
                  <a:lumMod val="5000"/>
                  <a:lumOff val="95000"/>
                  <a:alpha val="98000"/>
                </a:schemeClr>
              </a:gs>
              <a:gs pos="100000">
                <a:srgbClr val="BFE3EB">
                  <a:alpha val="36863"/>
                </a:srgbClr>
              </a:gs>
              <a:gs pos="91000">
                <a:srgbClr val="CAE7EE">
                  <a:alpha val="40392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69F02DF1-8556-4B12-A6D0-C795E9F9D568}"/>
              </a:ext>
            </a:extLst>
          </p:cNvPr>
          <p:cNvCxnSpPr/>
          <p:nvPr/>
        </p:nvCxnSpPr>
        <p:spPr>
          <a:xfrm>
            <a:off x="12855974" y="1946335"/>
            <a:ext cx="0" cy="708336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D74378C7-0F7E-4434-8BB0-46B3192175F7}"/>
              </a:ext>
            </a:extLst>
          </p:cNvPr>
          <p:cNvCxnSpPr/>
          <p:nvPr/>
        </p:nvCxnSpPr>
        <p:spPr>
          <a:xfrm>
            <a:off x="4343400" y="2019300"/>
            <a:ext cx="0" cy="708336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8157F0FA-0940-43EC-A708-FBE0B2EA0271}"/>
              </a:ext>
            </a:extLst>
          </p:cNvPr>
          <p:cNvCxnSpPr/>
          <p:nvPr/>
        </p:nvCxnSpPr>
        <p:spPr>
          <a:xfrm>
            <a:off x="8218983" y="1998929"/>
            <a:ext cx="0" cy="70833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322729" y="277483"/>
            <a:ext cx="17615648" cy="9633000"/>
          </a:xfrm>
          <a:prstGeom prst="rect">
            <a:avLst/>
          </a:prstGeom>
          <a:noFill/>
          <a:ln w="25400">
            <a:solidFill>
              <a:srgbClr val="4F81B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1" name="TextBox 140"/>
          <p:cNvSpPr txBox="1"/>
          <p:nvPr/>
        </p:nvSpPr>
        <p:spPr>
          <a:xfrm>
            <a:off x="472788" y="15637"/>
            <a:ext cx="954107" cy="553998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rgbClr val="5DB6D5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본론</a:t>
            </a:r>
            <a:endParaRPr lang="ko-KR" altLang="en-US" sz="3000" dirty="0">
              <a:solidFill>
                <a:srgbClr val="5DB6D5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A37676-0F27-4D27-8971-892CB2016180}"/>
              </a:ext>
            </a:extLst>
          </p:cNvPr>
          <p:cNvSpPr txBox="1"/>
          <p:nvPr/>
        </p:nvSpPr>
        <p:spPr>
          <a:xfrm>
            <a:off x="10714618" y="1188721"/>
            <a:ext cx="18473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7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579092A-636C-40DA-98C3-1E143B6508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4" b="93852" l="455" r="99091">
                        <a14:foregroundMark x1="38977" y1="8197" x2="38977" y2="8197"/>
                        <a14:foregroundMark x1="39545" y1="2664" x2="39545" y2="2664"/>
                        <a14:foregroundMark x1="45568" y1="26844" x2="45568" y2="26844"/>
                        <a14:foregroundMark x1="41818" y1="39549" x2="41818" y2="39549"/>
                        <a14:foregroundMark x1="47841" y1="38934" x2="47841" y2="38934"/>
                        <a14:foregroundMark x1="52386" y1="47131" x2="52386" y2="47131"/>
                        <a14:foregroundMark x1="55455" y1="54303" x2="55455" y2="54303"/>
                        <a14:foregroundMark x1="57500" y1="58197" x2="57500" y2="58197"/>
                        <a14:foregroundMark x1="28523" y1="29508" x2="29205" y2="31762"/>
                        <a14:foregroundMark x1="32273" y1="42008" x2="32273" y2="42008"/>
                        <a14:foregroundMark x1="23977" y1="43033" x2="23977" y2="43033"/>
                        <a14:foregroundMark x1="18750" y1="46107" x2="18750" y2="46107"/>
                        <a14:foregroundMark x1="24091" y1="51434" x2="24091" y2="51434"/>
                        <a14:foregroundMark x1="12386" y1="47336" x2="12386" y2="47336"/>
                        <a14:foregroundMark x1="9091" y1="52869" x2="9091" y2="52869"/>
                        <a14:foregroundMark x1="4091" y1="57172" x2="4091" y2="57172"/>
                        <a14:foregroundMark x1="455" y1="55123" x2="455" y2="55123"/>
                        <a14:foregroundMark x1="20227" y1="54508" x2="20227" y2="54508"/>
                        <a14:foregroundMark x1="17955" y1="57172" x2="17955" y2="57172"/>
                        <a14:foregroundMark x1="12386" y1="59426" x2="12386" y2="59426"/>
                        <a14:foregroundMark x1="12273" y1="72541" x2="12273" y2="72541"/>
                        <a14:foregroundMark x1="12159" y1="73566" x2="12159" y2="73566"/>
                        <a14:foregroundMark x1="11818" y1="69467" x2="9091" y2="80533"/>
                        <a14:foregroundMark x1="11705" y1="70902" x2="13523" y2="78484"/>
                        <a14:foregroundMark x1="17500" y1="74795" x2="18977" y2="76025"/>
                        <a14:foregroundMark x1="23068" y1="73770" x2="23068" y2="76844"/>
                        <a14:foregroundMark x1="32841" y1="68852" x2="33068" y2="71311"/>
                        <a14:foregroundMark x1="34886" y1="78893" x2="35227" y2="81557"/>
                        <a14:foregroundMark x1="37386" y1="70492" x2="38977" y2="75000"/>
                        <a14:foregroundMark x1="30795" y1="83607" x2="35455" y2="85246"/>
                        <a14:foregroundMark x1="36364" y1="85041" x2="38182" y2="94262"/>
                        <a14:foregroundMark x1="47841" y1="69467" x2="47841" y2="72541"/>
                        <a14:foregroundMark x1="49432" y1="68443" x2="49886" y2="68443"/>
                        <a14:foregroundMark x1="49432" y1="71926" x2="52955" y2="71926"/>
                        <a14:foregroundMark x1="51364" y1="68443" x2="53636" y2="69057"/>
                        <a14:foregroundMark x1="47614" y1="77664" x2="51477" y2="77664"/>
                        <a14:foregroundMark x1="52159" y1="74590" x2="53295" y2="74795"/>
                        <a14:foregroundMark x1="58523" y1="70697" x2="59659" y2="71311"/>
                        <a14:foregroundMark x1="61676" y1="71721" x2="61591" y2="72541"/>
                        <a14:foregroundMark x1="61932" y1="69262" x2="61676" y2="71721"/>
                        <a14:foregroundMark x1="65227" y1="73361" x2="65227" y2="72541"/>
                        <a14:foregroundMark x1="71364" y1="71926" x2="71477" y2="73975"/>
                        <a14:foregroundMark x1="76477" y1="73566" x2="76591" y2="74385"/>
                        <a14:foregroundMark x1="65227" y1="80738" x2="65227" y2="81148"/>
                        <a14:foregroundMark x1="60114" y1="83197" x2="60114" y2="83197"/>
                        <a14:foregroundMark x1="61023" y1="78893" x2="61364" y2="78893"/>
                        <a14:foregroundMark x1="64545" y1="85656" x2="63864" y2="85656"/>
                        <a14:foregroundMark x1="53977" y1="81762" x2="54091" y2="82377"/>
                        <a14:foregroundMark x1="53636" y1="78074" x2="53977" y2="78074"/>
                        <a14:foregroundMark x1="52727" y1="80738" x2="53295" y2="80738"/>
                        <a14:foregroundMark x1="51364" y1="80123" x2="49886" y2="80738"/>
                        <a14:foregroundMark x1="49318" y1="80738" x2="48409" y2="80738"/>
                        <a14:foregroundMark x1="82955" y1="70492" x2="82727" y2="74590"/>
                        <a14:foregroundMark x1="88295" y1="71926" x2="87955" y2="74590"/>
                        <a14:foregroundMark x1="84432" y1="69877" x2="84432" y2="69877"/>
                        <a14:foregroundMark x1="88295" y1="78484" x2="88295" y2="78484"/>
                        <a14:foregroundMark x1="93636" y1="72541" x2="93636" y2="74590"/>
                        <a14:foregroundMark x1="99091" y1="70492" x2="98750" y2="74180"/>
                        <a14:foregroundMark x1="44432" y1="15164" x2="44432" y2="15164"/>
                        <a14:foregroundMark x1="44432" y1="14549" x2="44432" y2="14549"/>
                        <a14:foregroundMark x1="44318" y1="13934" x2="44318" y2="13934"/>
                        <a14:foregroundMark x1="44318" y1="13320" x2="44318" y2="13320"/>
                        <a14:foregroundMark x1="44318" y1="12910" x2="44318" y2="12910"/>
                        <a14:foregroundMark x1="13977" y1="60246" x2="14659" y2="60861"/>
                        <a14:foregroundMark x1="17045" y1="60451" x2="17045" y2="60451"/>
                        <a14:foregroundMark x1="21477" y1="58607" x2="21477" y2="58607"/>
                        <a14:backgroundMark x1="72159" y1="26434" x2="82273" y2="45287"/>
                        <a14:backgroundMark x1="60227" y1="72951" x2="60227" y2="72951"/>
                        <a14:backgroundMark x1="64091" y1="71721" x2="64091" y2="717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907" y="376517"/>
            <a:ext cx="1559305" cy="811670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32415072-07D6-4598-883F-775FCF971E2A}"/>
              </a:ext>
            </a:extLst>
          </p:cNvPr>
          <p:cNvSpPr/>
          <p:nvPr/>
        </p:nvSpPr>
        <p:spPr>
          <a:xfrm>
            <a:off x="472788" y="9791638"/>
            <a:ext cx="822611" cy="226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E371F871-8E31-4900-B3A3-7CB789001E8C}"/>
              </a:ext>
            </a:extLst>
          </p:cNvPr>
          <p:cNvGrpSpPr/>
          <p:nvPr/>
        </p:nvGrpSpPr>
        <p:grpSpPr>
          <a:xfrm>
            <a:off x="469567" y="9756354"/>
            <a:ext cx="528908" cy="314326"/>
            <a:chOff x="10138017" y="3897412"/>
            <a:chExt cx="528908" cy="314326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540CF62-8DC0-47F5-933A-FC11B63FE444}"/>
                </a:ext>
              </a:extLst>
            </p:cNvPr>
            <p:cNvSpPr/>
            <p:nvPr/>
          </p:nvSpPr>
          <p:spPr>
            <a:xfrm>
              <a:off x="10138017" y="4006581"/>
              <a:ext cx="367527" cy="959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이등변 삼각형 71">
              <a:extLst>
                <a:ext uri="{FF2B5EF4-FFF2-40B4-BE49-F238E27FC236}">
                  <a16:creationId xmlns:a16="http://schemas.microsoft.com/office/drawing/2014/main" id="{F301C866-C62A-4936-A4CA-C6F1A1C2AF68}"/>
                </a:ext>
              </a:extLst>
            </p:cNvPr>
            <p:cNvSpPr/>
            <p:nvPr/>
          </p:nvSpPr>
          <p:spPr>
            <a:xfrm rot="16200000">
              <a:off x="10165803" y="3919090"/>
              <a:ext cx="314325" cy="27097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596AA0F-A32D-493F-9C31-015ED8F5E17C}"/>
                </a:ext>
              </a:extLst>
            </p:cNvPr>
            <p:cNvSpPr/>
            <p:nvPr/>
          </p:nvSpPr>
          <p:spPr>
            <a:xfrm>
              <a:off x="10456081" y="3897412"/>
              <a:ext cx="121432" cy="3143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모서리가 둥근 직사각형 35">
              <a:extLst>
                <a:ext uri="{FF2B5EF4-FFF2-40B4-BE49-F238E27FC236}">
                  <a16:creationId xmlns:a16="http://schemas.microsoft.com/office/drawing/2014/main" id="{D5F33A15-E4FB-4535-A778-744893C0CF7D}"/>
                </a:ext>
              </a:extLst>
            </p:cNvPr>
            <p:cNvSpPr/>
            <p:nvPr/>
          </p:nvSpPr>
          <p:spPr>
            <a:xfrm>
              <a:off x="10443088" y="3943350"/>
              <a:ext cx="223837" cy="4571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모서리가 둥근 직사각형 36">
              <a:extLst>
                <a:ext uri="{FF2B5EF4-FFF2-40B4-BE49-F238E27FC236}">
                  <a16:creationId xmlns:a16="http://schemas.microsoft.com/office/drawing/2014/main" id="{D2A47C27-FC2B-4EA1-9DAB-2B07523F5CDF}"/>
                </a:ext>
              </a:extLst>
            </p:cNvPr>
            <p:cNvSpPr/>
            <p:nvPr/>
          </p:nvSpPr>
          <p:spPr>
            <a:xfrm>
              <a:off x="10443088" y="4120084"/>
              <a:ext cx="223837" cy="4571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A46C5AE-4F70-48F3-A677-C46E433E562B}"/>
              </a:ext>
            </a:extLst>
          </p:cNvPr>
          <p:cNvSpPr/>
          <p:nvPr/>
        </p:nvSpPr>
        <p:spPr>
          <a:xfrm>
            <a:off x="2216970" y="9814480"/>
            <a:ext cx="100212" cy="25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2376885-DE37-4397-9B1B-1340701BD296}"/>
              </a:ext>
            </a:extLst>
          </p:cNvPr>
          <p:cNvGrpSpPr/>
          <p:nvPr/>
        </p:nvGrpSpPr>
        <p:grpSpPr>
          <a:xfrm>
            <a:off x="1120403" y="9688390"/>
            <a:ext cx="1089397" cy="450253"/>
            <a:chOff x="1105695" y="9688390"/>
            <a:chExt cx="1089397" cy="450253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930766CC-387C-442E-AEC3-449379E92C25}"/>
                </a:ext>
              </a:extLst>
            </p:cNvPr>
            <p:cNvGrpSpPr/>
            <p:nvPr/>
          </p:nvGrpSpPr>
          <p:grpSpPr>
            <a:xfrm>
              <a:off x="1105695" y="9688390"/>
              <a:ext cx="1089397" cy="450253"/>
              <a:chOff x="7696200" y="8191500"/>
              <a:chExt cx="1295400" cy="535395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B11D376-8292-42C3-93ED-048E52BB9641}"/>
                  </a:ext>
                </a:extLst>
              </p:cNvPr>
              <p:cNvGrpSpPr/>
              <p:nvPr/>
            </p:nvGrpSpPr>
            <p:grpSpPr>
              <a:xfrm>
                <a:off x="7696200" y="8191500"/>
                <a:ext cx="1295400" cy="535395"/>
                <a:chOff x="8001000" y="9295402"/>
                <a:chExt cx="1510552" cy="535395"/>
              </a:xfrm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D5C40C3B-74ED-462E-9222-8D9BAC7D47E0}"/>
                    </a:ext>
                  </a:extLst>
                </p:cNvPr>
                <p:cNvSpPr/>
                <p:nvPr/>
              </p:nvSpPr>
              <p:spPr>
                <a:xfrm>
                  <a:off x="9372599" y="9432244"/>
                  <a:ext cx="138953" cy="259079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4F81B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8D9FA201-BA21-4698-B0CC-25EFD16807AD}"/>
                    </a:ext>
                  </a:extLst>
                </p:cNvPr>
                <p:cNvGrpSpPr/>
                <p:nvPr/>
              </p:nvGrpSpPr>
              <p:grpSpPr>
                <a:xfrm>
                  <a:off x="8001000" y="9295402"/>
                  <a:ext cx="1463965" cy="535395"/>
                  <a:chOff x="8001000" y="9295402"/>
                  <a:chExt cx="1463965" cy="535395"/>
                </a:xfrm>
              </p:grpSpPr>
              <p:sp>
                <p:nvSpPr>
                  <p:cNvPr id="7" name="사각형: 둥근 모서리 6">
                    <a:extLst>
                      <a:ext uri="{FF2B5EF4-FFF2-40B4-BE49-F238E27FC236}">
                        <a16:creationId xmlns:a16="http://schemas.microsoft.com/office/drawing/2014/main" id="{EE84270A-AF83-4AD2-860C-83724683262C}"/>
                      </a:ext>
                    </a:extLst>
                  </p:cNvPr>
                  <p:cNvSpPr/>
                  <p:nvPr/>
                </p:nvSpPr>
                <p:spPr>
                  <a:xfrm>
                    <a:off x="8001000" y="9295402"/>
                    <a:ext cx="1371600" cy="535395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8575">
                    <a:solidFill>
                      <a:srgbClr val="4F81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487F4B89-3F4E-4DF2-A9E6-BDAE055E3B29}"/>
                      </a:ext>
                    </a:extLst>
                  </p:cNvPr>
                  <p:cNvSpPr/>
                  <p:nvPr/>
                </p:nvSpPr>
                <p:spPr>
                  <a:xfrm>
                    <a:off x="9280234" y="9445335"/>
                    <a:ext cx="184731" cy="235526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4AA02235-6B37-4751-8ACF-CD78487266FC}"/>
                  </a:ext>
                </a:extLst>
              </p:cNvPr>
              <p:cNvSpPr/>
              <p:nvPr/>
            </p:nvSpPr>
            <p:spPr>
              <a:xfrm>
                <a:off x="7829412" y="8266474"/>
                <a:ext cx="184731" cy="395921"/>
              </a:xfrm>
              <a:prstGeom prst="roundRect">
                <a:avLst/>
              </a:prstGeom>
              <a:solidFill>
                <a:srgbClr val="4F81BD"/>
              </a:solidFill>
              <a:ln>
                <a:solidFill>
                  <a:srgbClr val="4F81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77718A16-F67E-4475-8F92-40FCFEEAEF2D}"/>
                </a:ext>
              </a:extLst>
            </p:cNvPr>
            <p:cNvSpPr/>
            <p:nvPr/>
          </p:nvSpPr>
          <p:spPr>
            <a:xfrm>
              <a:off x="1478932" y="9751441"/>
              <a:ext cx="155354" cy="332959"/>
            </a:xfrm>
            <a:prstGeom prst="roundRect">
              <a:avLst/>
            </a:prstGeom>
            <a:solidFill>
              <a:srgbClr val="4F81BD"/>
            </a:solidFill>
            <a:ln>
              <a:solidFill>
                <a:srgbClr val="4F8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육각형 29" descr="ㅇㅁㄴㅇㄹ&#10;">
            <a:extLst>
              <a:ext uri="{FF2B5EF4-FFF2-40B4-BE49-F238E27FC236}">
                <a16:creationId xmlns:a16="http://schemas.microsoft.com/office/drawing/2014/main" id="{889B74B5-ADE7-4E85-89E9-001FAD1FCE8D}"/>
              </a:ext>
            </a:extLst>
          </p:cNvPr>
          <p:cNvSpPr/>
          <p:nvPr/>
        </p:nvSpPr>
        <p:spPr>
          <a:xfrm>
            <a:off x="806881" y="2411422"/>
            <a:ext cx="1947463" cy="1361898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정류장 유동인구 </a:t>
            </a:r>
            <a:r>
              <a:rPr lang="en-US" altLang="ko-KR" sz="1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data </a:t>
            </a:r>
            <a:r>
              <a:rPr lang="ko-KR" altLang="en-US" sz="1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수집</a:t>
            </a:r>
            <a:endParaRPr lang="en-US" altLang="ko-KR" sz="14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522DE8-8886-4690-A6C8-954B92ACA1D7}"/>
              </a:ext>
            </a:extLst>
          </p:cNvPr>
          <p:cNvSpPr/>
          <p:nvPr/>
        </p:nvSpPr>
        <p:spPr>
          <a:xfrm>
            <a:off x="3303770" y="4535393"/>
            <a:ext cx="1314757" cy="78832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전처리</a:t>
            </a:r>
            <a:endParaRPr lang="ko-KR" altLang="en-US" sz="16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6" name="육각형 35" descr="ㅇㅁㄴㅇㄹ&#10;">
            <a:extLst>
              <a:ext uri="{FF2B5EF4-FFF2-40B4-BE49-F238E27FC236}">
                <a16:creationId xmlns:a16="http://schemas.microsoft.com/office/drawing/2014/main" id="{7C448D48-4280-4803-873E-BB5E744AF118}"/>
              </a:ext>
            </a:extLst>
          </p:cNvPr>
          <p:cNvSpPr/>
          <p:nvPr/>
        </p:nvSpPr>
        <p:spPr>
          <a:xfrm>
            <a:off x="757237" y="6032381"/>
            <a:ext cx="1947463" cy="1361898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스마트폰 </a:t>
            </a:r>
            <a:endParaRPr lang="en-US" altLang="ko-KR" sz="14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ko-KR" altLang="en-US" sz="1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충전소 입지 영향요인 </a:t>
            </a:r>
            <a:endParaRPr lang="en-US" altLang="ko-KR" sz="14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ko-KR" altLang="en-US" sz="1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수집</a:t>
            </a:r>
            <a:endParaRPr lang="en-US" altLang="ko-KR" sz="14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26502D-AE97-4240-A04B-C1AAF3B4CD95}"/>
              </a:ext>
            </a:extLst>
          </p:cNvPr>
          <p:cNvSpPr txBox="1"/>
          <p:nvPr/>
        </p:nvSpPr>
        <p:spPr>
          <a:xfrm>
            <a:off x="1110120" y="3855082"/>
            <a:ext cx="2388285" cy="1634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V1: </a:t>
            </a:r>
            <a:r>
              <a:rPr lang="ko-KR" altLang="en-US" sz="1400" dirty="0" err="1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승하차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V2: 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주소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V3: 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V4: 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위도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V5: 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경도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ko-KR" altLang="en-US" sz="1400" dirty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B985EF7-204A-45D5-B861-1933A89D3693}"/>
              </a:ext>
            </a:extLst>
          </p:cNvPr>
          <p:cNvSpPr txBox="1"/>
          <p:nvPr/>
        </p:nvSpPr>
        <p:spPr>
          <a:xfrm>
            <a:off x="1110120" y="7467885"/>
            <a:ext cx="2388285" cy="1634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V1: CCTV</a:t>
            </a:r>
          </a:p>
          <a:p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V2: 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아파트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V3: 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편의점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V4: 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학교 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</a:t>
            </a: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EFDF810C-0515-46F0-86D7-03A5DB200BDF}"/>
              </a:ext>
            </a:extLst>
          </p:cNvPr>
          <p:cNvCxnSpPr>
            <a:stCxn id="30" idx="0"/>
            <a:endCxn id="31" idx="0"/>
          </p:cNvCxnSpPr>
          <p:nvPr/>
        </p:nvCxnSpPr>
        <p:spPr>
          <a:xfrm>
            <a:off x="2754344" y="3092371"/>
            <a:ext cx="1206804" cy="144302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25C23BD8-2145-4930-A991-08F1F51DA2FB}"/>
              </a:ext>
            </a:extLst>
          </p:cNvPr>
          <p:cNvCxnSpPr>
            <a:stCxn id="36" idx="0"/>
            <a:endCxn id="31" idx="2"/>
          </p:cNvCxnSpPr>
          <p:nvPr/>
        </p:nvCxnSpPr>
        <p:spPr>
          <a:xfrm flipV="1">
            <a:off x="2704700" y="5323714"/>
            <a:ext cx="1256448" cy="13896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8A27AF3-E825-4BE7-8093-BE1D03E099B8}"/>
              </a:ext>
            </a:extLst>
          </p:cNvPr>
          <p:cNvGrpSpPr/>
          <p:nvPr/>
        </p:nvGrpSpPr>
        <p:grpSpPr>
          <a:xfrm>
            <a:off x="5069100" y="2713873"/>
            <a:ext cx="1721249" cy="4431359"/>
            <a:chOff x="3253923" y="1552817"/>
            <a:chExt cx="1249392" cy="3170273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3CF74C0-3C85-47E1-B84E-A0189BEA106A}"/>
                </a:ext>
              </a:extLst>
            </p:cNvPr>
            <p:cNvGrpSpPr/>
            <p:nvPr/>
          </p:nvGrpSpPr>
          <p:grpSpPr>
            <a:xfrm>
              <a:off x="3253923" y="1552817"/>
              <a:ext cx="1249392" cy="3170273"/>
              <a:chOff x="3988590" y="1537969"/>
              <a:chExt cx="1249392" cy="3170273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FB4BB306-E602-48D9-9D44-787B3C5F01D4}"/>
                  </a:ext>
                </a:extLst>
              </p:cNvPr>
              <p:cNvSpPr/>
              <p:nvPr/>
            </p:nvSpPr>
            <p:spPr>
              <a:xfrm>
                <a:off x="3988590" y="1537969"/>
                <a:ext cx="1249392" cy="317027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A3CEEA07-9D7D-457E-8D96-327F6A99E946}"/>
                  </a:ext>
                </a:extLst>
              </p:cNvPr>
              <p:cNvSpPr/>
              <p:nvPr/>
            </p:nvSpPr>
            <p:spPr>
              <a:xfrm>
                <a:off x="4053287" y="3943756"/>
                <a:ext cx="1113406" cy="66215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DB-Scan</a:t>
                </a:r>
                <a:endParaRPr lang="ko-KR" altLang="en-US" sz="1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36ED25D4-3F64-4A11-B660-523B20F11870}"/>
                  </a:ext>
                </a:extLst>
              </p:cNvPr>
              <p:cNvSpPr/>
              <p:nvPr/>
            </p:nvSpPr>
            <p:spPr>
              <a:xfrm>
                <a:off x="4053287" y="1605812"/>
                <a:ext cx="1113406" cy="66215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K-Means</a:t>
                </a:r>
                <a:endParaRPr lang="ko-KR" altLang="en-US" sz="1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2F11F18-39D6-4161-8C6C-5BE8512784F8}"/>
                </a:ext>
              </a:extLst>
            </p:cNvPr>
            <p:cNvSpPr/>
            <p:nvPr/>
          </p:nvSpPr>
          <p:spPr>
            <a:xfrm>
              <a:off x="3314079" y="3176188"/>
              <a:ext cx="1113406" cy="6621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Hier</a:t>
              </a:r>
              <a:endPara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A61692CB-3578-4ADC-A29E-C7E10A01D827}"/>
                </a:ext>
              </a:extLst>
            </p:cNvPr>
            <p:cNvSpPr/>
            <p:nvPr/>
          </p:nvSpPr>
          <p:spPr>
            <a:xfrm>
              <a:off x="3318620" y="2398424"/>
              <a:ext cx="1113406" cy="6621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Gaussian</a:t>
              </a:r>
              <a:endPara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02C0849-6775-4A4C-9E14-2B5E5A03CB9E}"/>
              </a:ext>
            </a:extLst>
          </p:cNvPr>
          <p:cNvCxnSpPr>
            <a:stCxn id="31" idx="3"/>
            <a:endCxn id="49" idx="1"/>
          </p:cNvCxnSpPr>
          <p:nvPr/>
        </p:nvCxnSpPr>
        <p:spPr>
          <a:xfrm flipV="1">
            <a:off x="4618527" y="4929553"/>
            <a:ext cx="45057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D9B1B83-CAF2-44BA-9569-F7EA32CBA0D2}"/>
              </a:ext>
            </a:extLst>
          </p:cNvPr>
          <p:cNvSpPr/>
          <p:nvPr/>
        </p:nvSpPr>
        <p:spPr>
          <a:xfrm>
            <a:off x="6969405" y="4452620"/>
            <a:ext cx="1446232" cy="953869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Target</a:t>
            </a:r>
          </a:p>
          <a:p>
            <a:pPr algn="ctr"/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클러스터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55E31E5-20D3-4409-AF20-8652636FBA88}"/>
              </a:ext>
            </a:extLst>
          </p:cNvPr>
          <p:cNvCxnSpPr>
            <a:cxnSpLocks/>
            <a:stCxn id="49" idx="3"/>
            <a:endCxn id="54" idx="1"/>
          </p:cNvCxnSpPr>
          <p:nvPr/>
        </p:nvCxnSpPr>
        <p:spPr>
          <a:xfrm>
            <a:off x="6790349" y="4929553"/>
            <a:ext cx="1790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48FC33D-C36C-4BBB-966C-F1E08D804B9F}"/>
              </a:ext>
            </a:extLst>
          </p:cNvPr>
          <p:cNvSpPr/>
          <p:nvPr/>
        </p:nvSpPr>
        <p:spPr>
          <a:xfrm>
            <a:off x="8971311" y="7891113"/>
            <a:ext cx="1590856" cy="78832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종속 변수</a:t>
            </a:r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24697A13-4F87-41CE-95F2-BA893E937C95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8415637" y="4929555"/>
            <a:ext cx="555673" cy="335571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FD2E255-52EB-4B4C-9633-7C1C2B26677C}"/>
              </a:ext>
            </a:extLst>
          </p:cNvPr>
          <p:cNvGrpSpPr/>
          <p:nvPr/>
        </p:nvGrpSpPr>
        <p:grpSpPr>
          <a:xfrm>
            <a:off x="8901576" y="2572959"/>
            <a:ext cx="1721249" cy="4681139"/>
            <a:chOff x="6053002" y="1737306"/>
            <a:chExt cx="1249392" cy="3348970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4F7B16E0-672F-4B04-96B5-A7FBABEC6811}"/>
                </a:ext>
              </a:extLst>
            </p:cNvPr>
            <p:cNvGrpSpPr/>
            <p:nvPr/>
          </p:nvGrpSpPr>
          <p:grpSpPr>
            <a:xfrm>
              <a:off x="6053002" y="1737306"/>
              <a:ext cx="1249392" cy="3348970"/>
              <a:chOff x="3992916" y="1536388"/>
              <a:chExt cx="1249392" cy="3170273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69903244-E369-4277-BC41-96B424C58A1C}"/>
                  </a:ext>
                </a:extLst>
              </p:cNvPr>
              <p:cNvSpPr/>
              <p:nvPr/>
            </p:nvSpPr>
            <p:spPr>
              <a:xfrm>
                <a:off x="3992916" y="1536388"/>
                <a:ext cx="1249392" cy="3170273"/>
              </a:xfrm>
              <a:prstGeom prst="rect">
                <a:avLst/>
              </a:prstGeom>
              <a:solidFill>
                <a:srgbClr val="FCEEE4"/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D382B97E-CB06-4C2A-8801-FD8E9FEFB469}"/>
                  </a:ext>
                </a:extLst>
              </p:cNvPr>
              <p:cNvSpPr/>
              <p:nvPr/>
            </p:nvSpPr>
            <p:spPr>
              <a:xfrm>
                <a:off x="4068527" y="1641667"/>
                <a:ext cx="1113406" cy="411147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300" b="1" dirty="0">
                    <a:solidFill>
                      <a:schemeClr val="tx1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CCTV</a:t>
                </a:r>
                <a:r>
                  <a:rPr lang="ko-KR" altLang="en-US" sz="1300" b="1" dirty="0">
                    <a:solidFill>
                      <a:schemeClr val="tx1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지수</a:t>
                </a:r>
              </a:p>
            </p:txBody>
          </p:sp>
        </p:grp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9BE3A5A8-B94A-4A36-AD83-81E001830ED4}"/>
                </a:ext>
              </a:extLst>
            </p:cNvPr>
            <p:cNvSpPr/>
            <p:nvPr/>
          </p:nvSpPr>
          <p:spPr>
            <a:xfrm>
              <a:off x="6122942" y="2361147"/>
              <a:ext cx="1113406" cy="411147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b="1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병원 지수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94EEE0A-0B06-4AA7-9BD7-29721BE07E62}"/>
                </a:ext>
              </a:extLst>
            </p:cNvPr>
            <p:cNvSpPr/>
            <p:nvPr/>
          </p:nvSpPr>
          <p:spPr>
            <a:xfrm>
              <a:off x="6126112" y="2875992"/>
              <a:ext cx="1113406" cy="411147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b="1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편의점 지수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EA2FBC1-BF09-40B4-BB89-9D3556DEA221}"/>
                </a:ext>
              </a:extLst>
            </p:cNvPr>
            <p:cNvSpPr/>
            <p:nvPr/>
          </p:nvSpPr>
          <p:spPr>
            <a:xfrm>
              <a:off x="6133257" y="3391056"/>
              <a:ext cx="1113406" cy="411147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b="1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중학교 지수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DFC115B-225E-4202-A7D9-CF86CD9A2C59}"/>
                </a:ext>
              </a:extLst>
            </p:cNvPr>
            <p:cNvSpPr/>
            <p:nvPr/>
          </p:nvSpPr>
          <p:spPr>
            <a:xfrm>
              <a:off x="6122942" y="3905901"/>
              <a:ext cx="1113406" cy="411147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b="1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주차장 지수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3CEEC31D-FB14-4DFD-BAB0-6429C4DB2F78}"/>
                </a:ext>
              </a:extLst>
            </p:cNvPr>
            <p:cNvSpPr/>
            <p:nvPr/>
          </p:nvSpPr>
          <p:spPr>
            <a:xfrm>
              <a:off x="6113373" y="4415320"/>
              <a:ext cx="1113406" cy="411147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b="1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시장 지수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D69C618C-C8EF-439F-8329-EACEC9B7D3C2}"/>
              </a:ext>
            </a:extLst>
          </p:cNvPr>
          <p:cNvGrpSpPr/>
          <p:nvPr/>
        </p:nvGrpSpPr>
        <p:grpSpPr>
          <a:xfrm>
            <a:off x="9675004" y="6959709"/>
            <a:ext cx="61350" cy="181105"/>
            <a:chOff x="9086366" y="4622800"/>
            <a:chExt cx="71719" cy="208668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587548AE-DBB0-4F2A-ACD6-AEFC508E035A}"/>
                </a:ext>
              </a:extLst>
            </p:cNvPr>
            <p:cNvSpPr/>
            <p:nvPr/>
          </p:nvSpPr>
          <p:spPr>
            <a:xfrm flipH="1" flipV="1">
              <a:off x="9086367" y="4622800"/>
              <a:ext cx="71718" cy="7171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B6418D2D-CBB4-4286-87EF-E56F6748BBCD}"/>
                </a:ext>
              </a:extLst>
            </p:cNvPr>
            <p:cNvSpPr/>
            <p:nvPr/>
          </p:nvSpPr>
          <p:spPr>
            <a:xfrm flipH="1" flipV="1">
              <a:off x="9086366" y="4759750"/>
              <a:ext cx="71719" cy="7171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7C49BE08-2F5D-4A92-A016-7FF89D0D1D69}"/>
              </a:ext>
            </a:extLst>
          </p:cNvPr>
          <p:cNvCxnSpPr>
            <a:cxnSpLocks/>
            <a:stCxn id="65" idx="2"/>
            <a:endCxn id="56" idx="0"/>
          </p:cNvCxnSpPr>
          <p:nvPr/>
        </p:nvCxnSpPr>
        <p:spPr>
          <a:xfrm>
            <a:off x="9762198" y="7254098"/>
            <a:ext cx="4541" cy="637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B3302A93-CD44-45F0-942B-22C2CEFEC769}"/>
              </a:ext>
            </a:extLst>
          </p:cNvPr>
          <p:cNvSpPr txBox="1"/>
          <p:nvPr/>
        </p:nvSpPr>
        <p:spPr>
          <a:xfrm>
            <a:off x="10726992" y="2620176"/>
            <a:ext cx="5528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ko-KR" altLang="en-US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각 정류장의 요인 개수와 평균 거리를 계산 한 가중치 점수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04F3083-A46E-4EAA-8991-F35076365B35}"/>
              </a:ext>
            </a:extLst>
          </p:cNvPr>
          <p:cNvSpPr txBox="1"/>
          <p:nvPr/>
        </p:nvSpPr>
        <p:spPr>
          <a:xfrm>
            <a:off x="8984747" y="8608782"/>
            <a:ext cx="4290513" cy="868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클러스터 값을 각 건물의 입지 점수를</a:t>
            </a:r>
            <a:endParaRPr lang="en-US" altLang="ko-KR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계산하기 위한 종속 변수로 선정</a:t>
            </a:r>
            <a:endParaRPr lang="ko-KR" altLang="en-US" sz="12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1D23F794-7B15-48C3-8E10-431363BA9A04}"/>
              </a:ext>
            </a:extLst>
          </p:cNvPr>
          <p:cNvGrpSpPr/>
          <p:nvPr/>
        </p:nvGrpSpPr>
        <p:grpSpPr>
          <a:xfrm>
            <a:off x="10964107" y="3860232"/>
            <a:ext cx="1721249" cy="4431359"/>
            <a:chOff x="3253923" y="1552817"/>
            <a:chExt cx="1249392" cy="3170273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877D9737-BEEB-4E7D-A690-6B0238E6F5BD}"/>
                </a:ext>
              </a:extLst>
            </p:cNvPr>
            <p:cNvGrpSpPr/>
            <p:nvPr/>
          </p:nvGrpSpPr>
          <p:grpSpPr>
            <a:xfrm>
              <a:off x="3253923" y="1552817"/>
              <a:ext cx="1249392" cy="3170273"/>
              <a:chOff x="3988590" y="1537969"/>
              <a:chExt cx="1249392" cy="3170273"/>
            </a:xfrm>
          </p:grpSpPr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9BED4841-6F63-43EB-BD47-151A50D633A0}"/>
                  </a:ext>
                </a:extLst>
              </p:cNvPr>
              <p:cNvSpPr/>
              <p:nvPr/>
            </p:nvSpPr>
            <p:spPr>
              <a:xfrm>
                <a:off x="3988590" y="1537969"/>
                <a:ext cx="1249392" cy="317027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19F11899-C420-4541-936C-E6EE5615AFF2}"/>
                  </a:ext>
                </a:extLst>
              </p:cNvPr>
              <p:cNvSpPr/>
              <p:nvPr/>
            </p:nvSpPr>
            <p:spPr>
              <a:xfrm>
                <a:off x="4053287" y="3943756"/>
                <a:ext cx="1113406" cy="66215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Logistic Regression</a:t>
                </a:r>
                <a:endParaRPr lang="ko-KR" altLang="en-US" sz="1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51902B0A-EF69-43F7-9F88-4F92277BDFCC}"/>
                  </a:ext>
                </a:extLst>
              </p:cNvPr>
              <p:cNvSpPr/>
              <p:nvPr/>
            </p:nvSpPr>
            <p:spPr>
              <a:xfrm>
                <a:off x="4053287" y="1605812"/>
                <a:ext cx="1113406" cy="66215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Random Forest</a:t>
                </a:r>
                <a:endParaRPr lang="ko-KR" altLang="en-US" sz="1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A2EE587E-0B71-42B6-9729-3903E0F56EC1}"/>
                </a:ext>
              </a:extLst>
            </p:cNvPr>
            <p:cNvSpPr/>
            <p:nvPr/>
          </p:nvSpPr>
          <p:spPr>
            <a:xfrm>
              <a:off x="3314079" y="3176188"/>
              <a:ext cx="1113406" cy="6621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XGBoost</a:t>
              </a:r>
              <a:endPara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3D670170-347F-4C2E-8844-72005B717DCB}"/>
                </a:ext>
              </a:extLst>
            </p:cNvPr>
            <p:cNvSpPr/>
            <p:nvPr/>
          </p:nvSpPr>
          <p:spPr>
            <a:xfrm>
              <a:off x="3318620" y="2398424"/>
              <a:ext cx="1113406" cy="6621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Decision Tree</a:t>
              </a:r>
              <a:endPara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0750B459-403B-43D7-BB47-50DD1A199350}"/>
              </a:ext>
            </a:extLst>
          </p:cNvPr>
          <p:cNvCxnSpPr>
            <a:stCxn id="65" idx="3"/>
            <a:endCxn id="86" idx="1"/>
          </p:cNvCxnSpPr>
          <p:nvPr/>
        </p:nvCxnSpPr>
        <p:spPr>
          <a:xfrm flipV="1">
            <a:off x="10622822" y="4417839"/>
            <a:ext cx="430416" cy="4956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8E78439C-0375-4E0D-8042-818763547A5D}"/>
              </a:ext>
            </a:extLst>
          </p:cNvPr>
          <p:cNvCxnSpPr>
            <a:stCxn id="65" idx="3"/>
            <a:endCxn id="83" idx="1"/>
          </p:cNvCxnSpPr>
          <p:nvPr/>
        </p:nvCxnSpPr>
        <p:spPr>
          <a:xfrm>
            <a:off x="10622822" y="4913528"/>
            <a:ext cx="430416" cy="59145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C4DD5B7E-8EC0-4E05-9A95-62CB6E76D90B}"/>
              </a:ext>
            </a:extLst>
          </p:cNvPr>
          <p:cNvCxnSpPr>
            <a:cxnSpLocks/>
            <a:stCxn id="65" idx="3"/>
            <a:endCxn id="82" idx="1"/>
          </p:cNvCxnSpPr>
          <p:nvPr/>
        </p:nvCxnSpPr>
        <p:spPr>
          <a:xfrm>
            <a:off x="10622822" y="4913528"/>
            <a:ext cx="424160" cy="167860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6E50C584-8694-490F-AFF0-29E4809AEC40}"/>
              </a:ext>
            </a:extLst>
          </p:cNvPr>
          <p:cNvGrpSpPr/>
          <p:nvPr/>
        </p:nvGrpSpPr>
        <p:grpSpPr>
          <a:xfrm>
            <a:off x="14048277" y="5263838"/>
            <a:ext cx="3294356" cy="3527180"/>
            <a:chOff x="13558498" y="5081602"/>
            <a:chExt cx="3294356" cy="3527180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1D32DED0-D9DB-48C5-B0D9-334B375804A4}"/>
                </a:ext>
              </a:extLst>
            </p:cNvPr>
            <p:cNvSpPr/>
            <p:nvPr/>
          </p:nvSpPr>
          <p:spPr>
            <a:xfrm>
              <a:off x="13558498" y="5081602"/>
              <a:ext cx="3294356" cy="57469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b="1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정류장 좌표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0CF2FF0D-A43A-4FCB-9D72-3EFB36863E4E}"/>
                </a:ext>
              </a:extLst>
            </p:cNvPr>
            <p:cNvSpPr/>
            <p:nvPr/>
          </p:nvSpPr>
          <p:spPr>
            <a:xfrm>
              <a:off x="13558498" y="6063284"/>
              <a:ext cx="3294356" cy="57469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b="1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요인 입지 점수</a:t>
              </a:r>
            </a:p>
          </p:txBody>
        </p:sp>
        <p:sp>
          <p:nvSpPr>
            <p:cNvPr id="97" name="더하기 기호 96">
              <a:extLst>
                <a:ext uri="{FF2B5EF4-FFF2-40B4-BE49-F238E27FC236}">
                  <a16:creationId xmlns:a16="http://schemas.microsoft.com/office/drawing/2014/main" id="{6AB47F4D-8BB6-4666-A2A2-E5EBEB7FC7D1}"/>
                </a:ext>
              </a:extLst>
            </p:cNvPr>
            <p:cNvSpPr/>
            <p:nvPr/>
          </p:nvSpPr>
          <p:spPr>
            <a:xfrm>
              <a:off x="15031664" y="5682798"/>
              <a:ext cx="333461" cy="352583"/>
            </a:xfrm>
            <a:prstGeom prst="mathPlus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991B941A-C526-4A65-A833-6B5C66A48734}"/>
                </a:ext>
              </a:extLst>
            </p:cNvPr>
            <p:cNvSpPr/>
            <p:nvPr/>
          </p:nvSpPr>
          <p:spPr>
            <a:xfrm>
              <a:off x="13558498" y="7035051"/>
              <a:ext cx="3294356" cy="1573731"/>
            </a:xfrm>
            <a:prstGeom prst="roundRect">
              <a:avLst>
                <a:gd name="adj" fmla="val 38325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b="1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최적 입지 산정 결과</a:t>
              </a:r>
            </a:p>
          </p:txBody>
        </p:sp>
      </p:grpSp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E7C90B6A-0C50-41D0-951C-3407FCAA37D8}"/>
              </a:ext>
            </a:extLst>
          </p:cNvPr>
          <p:cNvCxnSpPr>
            <a:cxnSpLocks/>
            <a:stCxn id="65" idx="3"/>
            <a:endCxn id="85" idx="1"/>
          </p:cNvCxnSpPr>
          <p:nvPr/>
        </p:nvCxnSpPr>
        <p:spPr>
          <a:xfrm>
            <a:off x="10622822" y="4913528"/>
            <a:ext cx="430416" cy="27722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12AA163-B393-42C9-BA5A-DCB306147BDD}"/>
              </a:ext>
            </a:extLst>
          </p:cNvPr>
          <p:cNvCxnSpPr>
            <a:cxnSpLocks/>
            <a:stCxn id="86" idx="3"/>
            <a:endCxn id="94" idx="1"/>
          </p:cNvCxnSpPr>
          <p:nvPr/>
        </p:nvCxnSpPr>
        <p:spPr>
          <a:xfrm>
            <a:off x="12587143" y="4417839"/>
            <a:ext cx="6291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3FCA29D8-E550-4644-91DF-0F85DB3B1065}"/>
              </a:ext>
            </a:extLst>
          </p:cNvPr>
          <p:cNvSpPr txBox="1"/>
          <p:nvPr/>
        </p:nvSpPr>
        <p:spPr>
          <a:xfrm>
            <a:off x="13483666" y="3507931"/>
            <a:ext cx="3789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ko-KR" altLang="en-US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최적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모델</a:t>
            </a:r>
            <a:r>
              <a:rPr lang="ko-KR" altLang="en-US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선정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58E6613-CEF5-4EB5-ACA6-3EA3C7837B68}"/>
              </a:ext>
            </a:extLst>
          </p:cNvPr>
          <p:cNvSpPr/>
          <p:nvPr/>
        </p:nvSpPr>
        <p:spPr>
          <a:xfrm>
            <a:off x="13216245" y="3955062"/>
            <a:ext cx="1533906" cy="925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Random Forest</a:t>
            </a: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8" name="화살표: 아래쪽 97">
            <a:extLst>
              <a:ext uri="{FF2B5EF4-FFF2-40B4-BE49-F238E27FC236}">
                <a16:creationId xmlns:a16="http://schemas.microsoft.com/office/drawing/2014/main" id="{6D4574E3-4DF8-4B13-9DC4-C692A21A489F}"/>
              </a:ext>
            </a:extLst>
          </p:cNvPr>
          <p:cNvSpPr/>
          <p:nvPr/>
        </p:nvSpPr>
        <p:spPr>
          <a:xfrm>
            <a:off x="15551165" y="6891994"/>
            <a:ext cx="333461" cy="302752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2" name="L 도형 111">
            <a:extLst>
              <a:ext uri="{FF2B5EF4-FFF2-40B4-BE49-F238E27FC236}">
                <a16:creationId xmlns:a16="http://schemas.microsoft.com/office/drawing/2014/main" id="{39EE9614-3270-40B4-AEC2-C01745ADB715}"/>
              </a:ext>
            </a:extLst>
          </p:cNvPr>
          <p:cNvSpPr/>
          <p:nvPr/>
        </p:nvSpPr>
        <p:spPr>
          <a:xfrm>
            <a:off x="13618513" y="8519481"/>
            <a:ext cx="652173" cy="609386"/>
          </a:xfrm>
          <a:prstGeom prst="corner">
            <a:avLst>
              <a:gd name="adj1" fmla="val 27520"/>
              <a:gd name="adj2" fmla="val 29297"/>
            </a:avLst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L 도형 115">
            <a:extLst>
              <a:ext uri="{FF2B5EF4-FFF2-40B4-BE49-F238E27FC236}">
                <a16:creationId xmlns:a16="http://schemas.microsoft.com/office/drawing/2014/main" id="{9362FFD2-B5F8-4BB9-B3D7-D7A21E786058}"/>
              </a:ext>
            </a:extLst>
          </p:cNvPr>
          <p:cNvSpPr/>
          <p:nvPr/>
        </p:nvSpPr>
        <p:spPr>
          <a:xfrm rot="5400000" flipV="1">
            <a:off x="17101232" y="4785228"/>
            <a:ext cx="652173" cy="609386"/>
          </a:xfrm>
          <a:prstGeom prst="corner">
            <a:avLst>
              <a:gd name="adj1" fmla="val 27520"/>
              <a:gd name="adj2" fmla="val 29297"/>
            </a:avLst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7E1B6B-D8D9-418F-9728-D5E356C72177}"/>
              </a:ext>
            </a:extLst>
          </p:cNvPr>
          <p:cNvSpPr txBox="1"/>
          <p:nvPr/>
        </p:nvSpPr>
        <p:spPr>
          <a:xfrm>
            <a:off x="444878" y="1363980"/>
            <a:ext cx="3544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i="1" dirty="0">
                <a:solidFill>
                  <a:srgbClr val="00B0F0"/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rPr>
              <a:t>#1 </a:t>
            </a:r>
            <a:r>
              <a:rPr lang="ko-KR" altLang="en-US" sz="2000" b="1" i="1" dirty="0">
                <a:solidFill>
                  <a:srgbClr val="00B0F0"/>
                </a:solidFill>
                <a:latin typeface="Bauhaus 93" panose="04030905020B02020C02" pitchFamily="82" charset="0"/>
              </a:rPr>
              <a:t>데이터 수집 및 가공</a:t>
            </a:r>
            <a:endParaRPr lang="ko-KR" altLang="en-US" sz="4400" b="1" i="1" dirty="0">
              <a:solidFill>
                <a:srgbClr val="00B0F0"/>
              </a:solidFill>
              <a:latin typeface="Bauhaus 93" panose="04030905020B02020C02" pitchFamily="82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416DD9B-2279-4C3B-B60D-D8EC6A13CAA9}"/>
              </a:ext>
            </a:extLst>
          </p:cNvPr>
          <p:cNvSpPr txBox="1"/>
          <p:nvPr/>
        </p:nvSpPr>
        <p:spPr>
          <a:xfrm>
            <a:off x="4909534" y="1418144"/>
            <a:ext cx="24553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i="1" dirty="0">
                <a:solidFill>
                  <a:srgbClr val="00B0F0"/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rPr>
              <a:t>#2 </a:t>
            </a:r>
            <a:r>
              <a:rPr lang="ko-KR" altLang="en-US" sz="2000" b="1" i="1" dirty="0">
                <a:solidFill>
                  <a:srgbClr val="00B0F0"/>
                </a:solidFill>
                <a:latin typeface="Bauhaus 93" panose="04030905020B02020C02" pitchFamily="82" charset="0"/>
              </a:rPr>
              <a:t>군집 분석</a:t>
            </a:r>
            <a:endParaRPr lang="ko-KR" altLang="en-US" sz="4400" b="1" i="1" dirty="0">
              <a:solidFill>
                <a:srgbClr val="00B0F0"/>
              </a:solidFill>
              <a:latin typeface="Bauhaus 93" panose="04030905020B02020C02" pitchFamily="82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2E53F52-6577-45D3-B49C-48FD3EF2B5A8}"/>
              </a:ext>
            </a:extLst>
          </p:cNvPr>
          <p:cNvSpPr txBox="1"/>
          <p:nvPr/>
        </p:nvSpPr>
        <p:spPr>
          <a:xfrm>
            <a:off x="9180722" y="1422515"/>
            <a:ext cx="2570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i="1" dirty="0">
                <a:solidFill>
                  <a:srgbClr val="00B0F0"/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rPr>
              <a:t>#3 </a:t>
            </a:r>
            <a:r>
              <a:rPr lang="ko-KR" altLang="en-US" sz="2000" b="1" i="1" dirty="0">
                <a:solidFill>
                  <a:srgbClr val="00B0F0"/>
                </a:solidFill>
                <a:latin typeface="Bauhaus 93" panose="04030905020B02020C02" pitchFamily="82" charset="0"/>
              </a:rPr>
              <a:t>모델 학습</a:t>
            </a:r>
            <a:endParaRPr lang="ko-KR" altLang="en-US" sz="4400" b="1" i="1" dirty="0">
              <a:solidFill>
                <a:srgbClr val="00B0F0"/>
              </a:solidFill>
              <a:latin typeface="Bauhaus 93" panose="04030905020B02020C02" pitchFamily="82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3E4BEC6-2793-4532-B403-A38CFCEFE965}"/>
              </a:ext>
            </a:extLst>
          </p:cNvPr>
          <p:cNvSpPr txBox="1"/>
          <p:nvPr/>
        </p:nvSpPr>
        <p:spPr>
          <a:xfrm>
            <a:off x="13566783" y="1417552"/>
            <a:ext cx="2299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i="1" dirty="0">
                <a:solidFill>
                  <a:srgbClr val="00B0F0"/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  <a:latin typeface="Bauhaus 93" panose="04030905020B02020C02" pitchFamily="82" charset="0"/>
              </a:rPr>
              <a:t>#4 </a:t>
            </a:r>
            <a:r>
              <a:rPr lang="ko-KR" altLang="en-US" sz="2000" b="1" i="1" dirty="0">
                <a:solidFill>
                  <a:srgbClr val="00B0F0"/>
                </a:solidFill>
                <a:latin typeface="Bauhaus 93" panose="04030905020B02020C02" pitchFamily="82" charset="0"/>
              </a:rPr>
              <a:t>입지 선정</a:t>
            </a:r>
            <a:endParaRPr lang="ko-KR" altLang="en-US" sz="4400" b="1" i="1" dirty="0">
              <a:solidFill>
                <a:srgbClr val="00B0F0"/>
              </a:solidFill>
              <a:latin typeface="Bauhaus 93" panose="04030905020B02020C02" pitchFamily="82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286B96E1-F8C3-42DF-8918-0016F6B11DCA}"/>
              </a:ext>
            </a:extLst>
          </p:cNvPr>
          <p:cNvSpPr/>
          <p:nvPr/>
        </p:nvSpPr>
        <p:spPr>
          <a:xfrm>
            <a:off x="762000" y="569635"/>
            <a:ext cx="6029215" cy="830997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565658"/>
                </a:solidFill>
                <a:ea typeface="a옛날사진관3" panose="02020600000000000000" pitchFamily="18" charset="-127"/>
              </a:rPr>
              <a:t>05</a:t>
            </a:r>
            <a:r>
              <a:rPr lang="en-US" altLang="ko-KR" sz="4200" dirty="0">
                <a:solidFill>
                  <a:srgbClr val="565658"/>
                </a:solidFill>
                <a:ea typeface="a옛날사진관3" panose="02020600000000000000" pitchFamily="18" charset="-127"/>
              </a:rPr>
              <a:t>. </a:t>
            </a:r>
            <a:r>
              <a:rPr lang="ko-KR" altLang="en-US" sz="2400" b="1" dirty="0">
                <a:solidFill>
                  <a:srgbClr val="565658"/>
                </a:solidFill>
                <a:ea typeface="a옛날사진관3" panose="02020600000000000000" pitchFamily="18" charset="-127"/>
              </a:rPr>
              <a:t>최적 입지선정 도출을 위한 방법 소개</a:t>
            </a:r>
            <a:endParaRPr lang="en-US" altLang="ko-KR" sz="2400" b="1" spc="450" dirty="0">
              <a:solidFill>
                <a:srgbClr val="565658"/>
              </a:solidFill>
              <a:ea typeface="a옛날사진관3" panose="02020600000000000000" pitchFamily="18" charset="-127"/>
            </a:endParaRPr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8B0A50D7-59D5-4388-9763-39739B2E3AAB}"/>
              </a:ext>
            </a:extLst>
          </p:cNvPr>
          <p:cNvGrpSpPr/>
          <p:nvPr/>
        </p:nvGrpSpPr>
        <p:grpSpPr>
          <a:xfrm>
            <a:off x="17498792" y="9392676"/>
            <a:ext cx="665738" cy="910669"/>
            <a:chOff x="3494348" y="5659669"/>
            <a:chExt cx="665738" cy="910669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F950C2AB-24EA-4D44-BAEA-5176DFE5559C}"/>
                </a:ext>
              </a:extLst>
            </p:cNvPr>
            <p:cNvGrpSpPr/>
            <p:nvPr/>
          </p:nvGrpSpPr>
          <p:grpSpPr>
            <a:xfrm>
              <a:off x="3494348" y="5659669"/>
              <a:ext cx="665738" cy="910669"/>
              <a:chOff x="4858871" y="4632563"/>
              <a:chExt cx="665738" cy="910669"/>
            </a:xfrm>
          </p:grpSpPr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130FEE96-C667-4D73-BBDE-DDA7F4AEC2CE}"/>
                  </a:ext>
                </a:extLst>
              </p:cNvPr>
              <p:cNvSpPr/>
              <p:nvPr/>
            </p:nvSpPr>
            <p:spPr>
              <a:xfrm>
                <a:off x="4858871" y="4632563"/>
                <a:ext cx="665738" cy="66433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2" name="그룹 141">
                <a:extLst>
                  <a:ext uri="{FF2B5EF4-FFF2-40B4-BE49-F238E27FC236}">
                    <a16:creationId xmlns:a16="http://schemas.microsoft.com/office/drawing/2014/main" id="{DAF5F8C2-9F55-4245-9AF0-9AFACFD168BA}"/>
                  </a:ext>
                </a:extLst>
              </p:cNvPr>
              <p:cNvGrpSpPr/>
              <p:nvPr/>
            </p:nvGrpSpPr>
            <p:grpSpPr>
              <a:xfrm>
                <a:off x="5066210" y="4861163"/>
                <a:ext cx="251013" cy="207616"/>
                <a:chOff x="6172198" y="3848100"/>
                <a:chExt cx="381002" cy="565405"/>
              </a:xfrm>
            </p:grpSpPr>
            <p:cxnSp>
              <p:nvCxnSpPr>
                <p:cNvPr id="147" name="직선 연결선 146">
                  <a:extLst>
                    <a:ext uri="{FF2B5EF4-FFF2-40B4-BE49-F238E27FC236}">
                      <a16:creationId xmlns:a16="http://schemas.microsoft.com/office/drawing/2014/main" id="{A5228BCA-419E-4B81-8979-93F43417E7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72200" y="3848100"/>
                  <a:ext cx="0" cy="565405"/>
                </a:xfrm>
                <a:prstGeom prst="line">
                  <a:avLst/>
                </a:prstGeom>
                <a:ln w="10160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직선 연결선 147">
                  <a:extLst>
                    <a:ext uri="{FF2B5EF4-FFF2-40B4-BE49-F238E27FC236}">
                      <a16:creationId xmlns:a16="http://schemas.microsoft.com/office/drawing/2014/main" id="{FE8C10FF-A18F-4B28-9A8D-7893D86DC0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72198" y="3848100"/>
                  <a:ext cx="381002" cy="533400"/>
                </a:xfrm>
                <a:prstGeom prst="line">
                  <a:avLst/>
                </a:prstGeom>
                <a:ln w="101600" cap="rnd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직선 연결선 148">
                  <a:extLst>
                    <a:ext uri="{FF2B5EF4-FFF2-40B4-BE49-F238E27FC236}">
                      <a16:creationId xmlns:a16="http://schemas.microsoft.com/office/drawing/2014/main" id="{05D34057-18EC-40A2-8F87-BC45D144C3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3200" y="3848100"/>
                  <a:ext cx="0" cy="533400"/>
                </a:xfrm>
                <a:prstGeom prst="line">
                  <a:avLst/>
                </a:prstGeom>
                <a:ln w="101600" cap="rnd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3" name="그룹 142">
                <a:extLst>
                  <a:ext uri="{FF2B5EF4-FFF2-40B4-BE49-F238E27FC236}">
                    <a16:creationId xmlns:a16="http://schemas.microsoft.com/office/drawing/2014/main" id="{17EDC0B5-2BC7-4E73-892C-CEA8A3FF6F7F}"/>
                  </a:ext>
                </a:extLst>
              </p:cNvPr>
              <p:cNvGrpSpPr/>
              <p:nvPr/>
            </p:nvGrpSpPr>
            <p:grpSpPr>
              <a:xfrm rot="16200000">
                <a:off x="4955531" y="5099664"/>
                <a:ext cx="472374" cy="414762"/>
                <a:chOff x="10138019" y="3897412"/>
                <a:chExt cx="439494" cy="314326"/>
              </a:xfrm>
            </p:grpSpPr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E361F930-E2D9-4BC0-9F5C-12A17233A91A}"/>
                    </a:ext>
                  </a:extLst>
                </p:cNvPr>
                <p:cNvSpPr/>
                <p:nvPr/>
              </p:nvSpPr>
              <p:spPr>
                <a:xfrm>
                  <a:off x="10138019" y="4006581"/>
                  <a:ext cx="367527" cy="95991"/>
                </a:xfrm>
                <a:prstGeom prst="rect">
                  <a:avLst/>
                </a:prstGeom>
                <a:solidFill>
                  <a:srgbClr val="385D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이등변 삼각형 144">
                  <a:extLst>
                    <a:ext uri="{FF2B5EF4-FFF2-40B4-BE49-F238E27FC236}">
                      <a16:creationId xmlns:a16="http://schemas.microsoft.com/office/drawing/2014/main" id="{9D91FBF0-A2D0-41FC-9007-554587EEE7B0}"/>
                    </a:ext>
                  </a:extLst>
                </p:cNvPr>
                <p:cNvSpPr/>
                <p:nvPr/>
              </p:nvSpPr>
              <p:spPr>
                <a:xfrm rot="16200000">
                  <a:off x="10165803" y="3919090"/>
                  <a:ext cx="314325" cy="270970"/>
                </a:xfrm>
                <a:prstGeom prst="triangle">
                  <a:avLst/>
                </a:prstGeom>
                <a:solidFill>
                  <a:srgbClr val="385D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직사각형 145">
                  <a:extLst>
                    <a:ext uri="{FF2B5EF4-FFF2-40B4-BE49-F238E27FC236}">
                      <a16:creationId xmlns:a16="http://schemas.microsoft.com/office/drawing/2014/main" id="{149F9BDD-88F2-4E03-852A-819EDD5566EA}"/>
                    </a:ext>
                  </a:extLst>
                </p:cNvPr>
                <p:cNvSpPr/>
                <p:nvPr/>
              </p:nvSpPr>
              <p:spPr>
                <a:xfrm>
                  <a:off x="10456081" y="3897412"/>
                  <a:ext cx="121432" cy="314326"/>
                </a:xfrm>
                <a:prstGeom prst="rect">
                  <a:avLst/>
                </a:prstGeom>
                <a:solidFill>
                  <a:srgbClr val="385D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39" name="달 138">
              <a:extLst>
                <a:ext uri="{FF2B5EF4-FFF2-40B4-BE49-F238E27FC236}">
                  <a16:creationId xmlns:a16="http://schemas.microsoft.com/office/drawing/2014/main" id="{3B3CDA98-6542-4A17-9747-C10AC6854FB7}"/>
                </a:ext>
              </a:extLst>
            </p:cNvPr>
            <p:cNvSpPr/>
            <p:nvPr/>
          </p:nvSpPr>
          <p:spPr>
            <a:xfrm rot="5400000">
              <a:off x="3704978" y="5601895"/>
              <a:ext cx="244429" cy="515181"/>
            </a:xfrm>
            <a:prstGeom prst="moon">
              <a:avLst>
                <a:gd name="adj" fmla="val 0"/>
              </a:avLst>
            </a:prstGeom>
            <a:solidFill>
              <a:schemeClr val="bg1"/>
            </a:solidFill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8229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>
            <a:extLst>
              <a:ext uri="{FF2B5EF4-FFF2-40B4-BE49-F238E27FC236}">
                <a16:creationId xmlns:a16="http://schemas.microsoft.com/office/drawing/2014/main" id="{C2690BC8-9D5E-4A9B-96B7-7DC7E6AD381C}"/>
              </a:ext>
            </a:extLst>
          </p:cNvPr>
          <p:cNvSpPr/>
          <p:nvPr/>
        </p:nvSpPr>
        <p:spPr>
          <a:xfrm>
            <a:off x="6005722" y="2926386"/>
            <a:ext cx="5971565" cy="5283253"/>
          </a:xfrm>
          <a:prstGeom prst="ellipse">
            <a:avLst/>
          </a:prstGeom>
          <a:noFill/>
          <a:ln w="5715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i="1" dirty="0">
                <a:solidFill>
                  <a:schemeClr val="tx1"/>
                </a:solidFill>
              </a:rPr>
              <a:t>스마트폰 충전소 입지선정 </a:t>
            </a:r>
            <a:endParaRPr lang="en-US" altLang="ko-KR" sz="2400" b="1" i="1" dirty="0">
              <a:solidFill>
                <a:schemeClr val="tx1"/>
              </a:solidFill>
            </a:endParaRPr>
          </a:p>
          <a:p>
            <a:pPr algn="ctr"/>
            <a:r>
              <a:rPr lang="en-US" altLang="ko-KR" sz="2400" b="1" i="1" dirty="0">
                <a:solidFill>
                  <a:schemeClr val="tx1"/>
                </a:solidFill>
              </a:rPr>
              <a:t>DATA</a:t>
            </a:r>
            <a:endParaRPr lang="ko-KR" altLang="en-US" sz="2400" b="1" i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2729" y="277483"/>
            <a:ext cx="17615648" cy="9633000"/>
          </a:xfrm>
          <a:prstGeom prst="rect">
            <a:avLst/>
          </a:prstGeom>
          <a:noFill/>
          <a:ln w="25400">
            <a:solidFill>
              <a:srgbClr val="4F81B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1" name="TextBox 140"/>
          <p:cNvSpPr txBox="1"/>
          <p:nvPr/>
        </p:nvSpPr>
        <p:spPr>
          <a:xfrm>
            <a:off x="472788" y="15637"/>
            <a:ext cx="954107" cy="553998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rgbClr val="5DB6D5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본론</a:t>
            </a:r>
            <a:endParaRPr lang="ko-KR" altLang="en-US" sz="3000" dirty="0">
              <a:solidFill>
                <a:srgbClr val="5DB6D5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762000" y="569635"/>
            <a:ext cx="6029215" cy="830997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565658"/>
                </a:solidFill>
                <a:ea typeface="a옛날사진관3" panose="02020600000000000000" pitchFamily="18" charset="-127"/>
              </a:rPr>
              <a:t>05</a:t>
            </a:r>
            <a:r>
              <a:rPr lang="en-US" altLang="ko-KR" sz="4200" dirty="0">
                <a:solidFill>
                  <a:srgbClr val="565658"/>
                </a:solidFill>
                <a:ea typeface="a옛날사진관3" panose="02020600000000000000" pitchFamily="18" charset="-127"/>
              </a:rPr>
              <a:t>. </a:t>
            </a:r>
            <a:r>
              <a:rPr lang="ko-KR" altLang="en-US" sz="2400" b="1" dirty="0">
                <a:solidFill>
                  <a:srgbClr val="565658"/>
                </a:solidFill>
                <a:ea typeface="a옛날사진관3" panose="02020600000000000000" pitchFamily="18" charset="-127"/>
              </a:rPr>
              <a:t>최적</a:t>
            </a:r>
            <a:r>
              <a:rPr lang="en-US" altLang="ko-KR" sz="2400" b="1" dirty="0">
                <a:solidFill>
                  <a:srgbClr val="565658"/>
                </a:solidFill>
                <a:ea typeface="a옛날사진관3" panose="02020600000000000000" pitchFamily="18" charset="-127"/>
              </a:rPr>
              <a:t> </a:t>
            </a:r>
            <a:r>
              <a:rPr lang="ko-KR" altLang="en-US" sz="2400" b="1" dirty="0">
                <a:solidFill>
                  <a:srgbClr val="565658"/>
                </a:solidFill>
                <a:ea typeface="a옛날사진관3" panose="02020600000000000000" pitchFamily="18" charset="-127"/>
              </a:rPr>
              <a:t>입지선정 도출을 위한 방법 소개</a:t>
            </a:r>
            <a:endParaRPr lang="en-US" altLang="ko-KR" sz="2400" b="1" spc="450" dirty="0">
              <a:solidFill>
                <a:srgbClr val="565658"/>
              </a:solidFill>
              <a:ea typeface="a옛날사진관3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A37676-0F27-4D27-8971-892CB2016180}"/>
              </a:ext>
            </a:extLst>
          </p:cNvPr>
          <p:cNvSpPr txBox="1"/>
          <p:nvPr/>
        </p:nvSpPr>
        <p:spPr>
          <a:xfrm>
            <a:off x="10714618" y="1188721"/>
            <a:ext cx="18473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7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579092A-636C-40DA-98C3-1E143B6508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4" b="93852" l="455" r="99091">
                        <a14:foregroundMark x1="38977" y1="8197" x2="38977" y2="8197"/>
                        <a14:foregroundMark x1="39545" y1="2664" x2="39545" y2="2664"/>
                        <a14:foregroundMark x1="45568" y1="26844" x2="45568" y2="26844"/>
                        <a14:foregroundMark x1="41818" y1="39549" x2="41818" y2="39549"/>
                        <a14:foregroundMark x1="47841" y1="38934" x2="47841" y2="38934"/>
                        <a14:foregroundMark x1="52386" y1="47131" x2="52386" y2="47131"/>
                        <a14:foregroundMark x1="55455" y1="54303" x2="55455" y2="54303"/>
                        <a14:foregroundMark x1="57500" y1="58197" x2="57500" y2="58197"/>
                        <a14:foregroundMark x1="28523" y1="29508" x2="29205" y2="31762"/>
                        <a14:foregroundMark x1="32273" y1="42008" x2="32273" y2="42008"/>
                        <a14:foregroundMark x1="23977" y1="43033" x2="23977" y2="43033"/>
                        <a14:foregroundMark x1="18750" y1="46107" x2="18750" y2="46107"/>
                        <a14:foregroundMark x1="24091" y1="51434" x2="24091" y2="51434"/>
                        <a14:foregroundMark x1="12386" y1="47336" x2="12386" y2="47336"/>
                        <a14:foregroundMark x1="9091" y1="52869" x2="9091" y2="52869"/>
                        <a14:foregroundMark x1="4091" y1="57172" x2="4091" y2="57172"/>
                        <a14:foregroundMark x1="455" y1="55123" x2="455" y2="55123"/>
                        <a14:foregroundMark x1="20227" y1="54508" x2="20227" y2="54508"/>
                        <a14:foregroundMark x1="17955" y1="57172" x2="17955" y2="57172"/>
                        <a14:foregroundMark x1="12386" y1="59426" x2="12386" y2="59426"/>
                        <a14:foregroundMark x1="12273" y1="72541" x2="12273" y2="72541"/>
                        <a14:foregroundMark x1="12159" y1="73566" x2="12159" y2="73566"/>
                        <a14:foregroundMark x1="11818" y1="69467" x2="9091" y2="80533"/>
                        <a14:foregroundMark x1="11705" y1="70902" x2="13523" y2="78484"/>
                        <a14:foregroundMark x1="17500" y1="74795" x2="18977" y2="76025"/>
                        <a14:foregroundMark x1="23068" y1="73770" x2="23068" y2="76844"/>
                        <a14:foregroundMark x1="32841" y1="68852" x2="33068" y2="71311"/>
                        <a14:foregroundMark x1="34886" y1="78893" x2="35227" y2="81557"/>
                        <a14:foregroundMark x1="37386" y1="70492" x2="38977" y2="75000"/>
                        <a14:foregroundMark x1="30795" y1="83607" x2="35455" y2="85246"/>
                        <a14:foregroundMark x1="36364" y1="85041" x2="38182" y2="94262"/>
                        <a14:foregroundMark x1="47841" y1="69467" x2="47841" y2="72541"/>
                        <a14:foregroundMark x1="49432" y1="68443" x2="49886" y2="68443"/>
                        <a14:foregroundMark x1="49432" y1="71926" x2="52955" y2="71926"/>
                        <a14:foregroundMark x1="51364" y1="68443" x2="53636" y2="69057"/>
                        <a14:foregroundMark x1="47614" y1="77664" x2="51477" y2="77664"/>
                        <a14:foregroundMark x1="52159" y1="74590" x2="53295" y2="74795"/>
                        <a14:foregroundMark x1="58523" y1="70697" x2="59659" y2="71311"/>
                        <a14:foregroundMark x1="61676" y1="71721" x2="61591" y2="72541"/>
                        <a14:foregroundMark x1="61932" y1="69262" x2="61676" y2="71721"/>
                        <a14:foregroundMark x1="65227" y1="73361" x2="65227" y2="72541"/>
                        <a14:foregroundMark x1="71364" y1="71926" x2="71477" y2="73975"/>
                        <a14:foregroundMark x1="76477" y1="73566" x2="76591" y2="74385"/>
                        <a14:foregroundMark x1="65227" y1="80738" x2="65227" y2="81148"/>
                        <a14:foregroundMark x1="60114" y1="83197" x2="60114" y2="83197"/>
                        <a14:foregroundMark x1="61023" y1="78893" x2="61364" y2="78893"/>
                        <a14:foregroundMark x1="64545" y1="85656" x2="63864" y2="85656"/>
                        <a14:foregroundMark x1="53977" y1="81762" x2="54091" y2="82377"/>
                        <a14:foregroundMark x1="53636" y1="78074" x2="53977" y2="78074"/>
                        <a14:foregroundMark x1="52727" y1="80738" x2="53295" y2="80738"/>
                        <a14:foregroundMark x1="51364" y1="80123" x2="49886" y2="80738"/>
                        <a14:foregroundMark x1="49318" y1="80738" x2="48409" y2="80738"/>
                        <a14:foregroundMark x1="82955" y1="70492" x2="82727" y2="74590"/>
                        <a14:foregroundMark x1="88295" y1="71926" x2="87955" y2="74590"/>
                        <a14:foregroundMark x1="84432" y1="69877" x2="84432" y2="69877"/>
                        <a14:foregroundMark x1="88295" y1="78484" x2="88295" y2="78484"/>
                        <a14:foregroundMark x1="93636" y1="72541" x2="93636" y2="74590"/>
                        <a14:foregroundMark x1="99091" y1="70492" x2="98750" y2="74180"/>
                        <a14:foregroundMark x1="44432" y1="15164" x2="44432" y2="15164"/>
                        <a14:foregroundMark x1="44432" y1="14549" x2="44432" y2="14549"/>
                        <a14:foregroundMark x1="44318" y1="13934" x2="44318" y2="13934"/>
                        <a14:foregroundMark x1="44318" y1="13320" x2="44318" y2="13320"/>
                        <a14:foregroundMark x1="44318" y1="12910" x2="44318" y2="12910"/>
                        <a14:foregroundMark x1="13977" y1="60246" x2="14659" y2="60861"/>
                        <a14:foregroundMark x1="17045" y1="60451" x2="17045" y2="60451"/>
                        <a14:foregroundMark x1="21477" y1="58607" x2="21477" y2="58607"/>
                        <a14:backgroundMark x1="72159" y1="26434" x2="82273" y2="45287"/>
                        <a14:backgroundMark x1="60227" y1="72951" x2="60227" y2="72951"/>
                        <a14:backgroundMark x1="64091" y1="71721" x2="64091" y2="717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907" y="376517"/>
            <a:ext cx="1559305" cy="811670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32415072-07D6-4598-883F-775FCF971E2A}"/>
              </a:ext>
            </a:extLst>
          </p:cNvPr>
          <p:cNvSpPr/>
          <p:nvPr/>
        </p:nvSpPr>
        <p:spPr>
          <a:xfrm>
            <a:off x="472788" y="9791638"/>
            <a:ext cx="822611" cy="226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E371F871-8E31-4900-B3A3-7CB789001E8C}"/>
              </a:ext>
            </a:extLst>
          </p:cNvPr>
          <p:cNvGrpSpPr/>
          <p:nvPr/>
        </p:nvGrpSpPr>
        <p:grpSpPr>
          <a:xfrm>
            <a:off x="469567" y="9756354"/>
            <a:ext cx="528908" cy="314326"/>
            <a:chOff x="10138017" y="3897412"/>
            <a:chExt cx="528908" cy="314326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540CF62-8DC0-47F5-933A-FC11B63FE444}"/>
                </a:ext>
              </a:extLst>
            </p:cNvPr>
            <p:cNvSpPr/>
            <p:nvPr/>
          </p:nvSpPr>
          <p:spPr>
            <a:xfrm>
              <a:off x="10138017" y="4006581"/>
              <a:ext cx="367527" cy="959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이등변 삼각형 71">
              <a:extLst>
                <a:ext uri="{FF2B5EF4-FFF2-40B4-BE49-F238E27FC236}">
                  <a16:creationId xmlns:a16="http://schemas.microsoft.com/office/drawing/2014/main" id="{F301C866-C62A-4936-A4CA-C6F1A1C2AF68}"/>
                </a:ext>
              </a:extLst>
            </p:cNvPr>
            <p:cNvSpPr/>
            <p:nvPr/>
          </p:nvSpPr>
          <p:spPr>
            <a:xfrm rot="16200000">
              <a:off x="10165803" y="3919090"/>
              <a:ext cx="314325" cy="27097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596AA0F-A32D-493F-9C31-015ED8F5E17C}"/>
                </a:ext>
              </a:extLst>
            </p:cNvPr>
            <p:cNvSpPr/>
            <p:nvPr/>
          </p:nvSpPr>
          <p:spPr>
            <a:xfrm>
              <a:off x="10456081" y="3897412"/>
              <a:ext cx="121432" cy="3143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모서리가 둥근 직사각형 35">
              <a:extLst>
                <a:ext uri="{FF2B5EF4-FFF2-40B4-BE49-F238E27FC236}">
                  <a16:creationId xmlns:a16="http://schemas.microsoft.com/office/drawing/2014/main" id="{D5F33A15-E4FB-4535-A778-744893C0CF7D}"/>
                </a:ext>
              </a:extLst>
            </p:cNvPr>
            <p:cNvSpPr/>
            <p:nvPr/>
          </p:nvSpPr>
          <p:spPr>
            <a:xfrm>
              <a:off x="10443088" y="3943350"/>
              <a:ext cx="223837" cy="4571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모서리가 둥근 직사각형 36">
              <a:extLst>
                <a:ext uri="{FF2B5EF4-FFF2-40B4-BE49-F238E27FC236}">
                  <a16:creationId xmlns:a16="http://schemas.microsoft.com/office/drawing/2014/main" id="{D2A47C27-FC2B-4EA1-9DAB-2B07523F5CDF}"/>
                </a:ext>
              </a:extLst>
            </p:cNvPr>
            <p:cNvSpPr/>
            <p:nvPr/>
          </p:nvSpPr>
          <p:spPr>
            <a:xfrm>
              <a:off x="10443088" y="4120084"/>
              <a:ext cx="223837" cy="4571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A46C5AE-4F70-48F3-A677-C46E433E562B}"/>
              </a:ext>
            </a:extLst>
          </p:cNvPr>
          <p:cNvSpPr/>
          <p:nvPr/>
        </p:nvSpPr>
        <p:spPr>
          <a:xfrm>
            <a:off x="2216970" y="9814480"/>
            <a:ext cx="100212" cy="25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2376885-DE37-4397-9B1B-1340701BD296}"/>
              </a:ext>
            </a:extLst>
          </p:cNvPr>
          <p:cNvGrpSpPr/>
          <p:nvPr/>
        </p:nvGrpSpPr>
        <p:grpSpPr>
          <a:xfrm>
            <a:off x="1120403" y="9688390"/>
            <a:ext cx="1089397" cy="450253"/>
            <a:chOff x="1105695" y="9688390"/>
            <a:chExt cx="1089397" cy="450253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930766CC-387C-442E-AEC3-449379E92C25}"/>
                </a:ext>
              </a:extLst>
            </p:cNvPr>
            <p:cNvGrpSpPr/>
            <p:nvPr/>
          </p:nvGrpSpPr>
          <p:grpSpPr>
            <a:xfrm>
              <a:off x="1105695" y="9688390"/>
              <a:ext cx="1089397" cy="450253"/>
              <a:chOff x="7696200" y="8191500"/>
              <a:chExt cx="1295400" cy="535395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B11D376-8292-42C3-93ED-048E52BB9641}"/>
                  </a:ext>
                </a:extLst>
              </p:cNvPr>
              <p:cNvGrpSpPr/>
              <p:nvPr/>
            </p:nvGrpSpPr>
            <p:grpSpPr>
              <a:xfrm>
                <a:off x="7696200" y="8191500"/>
                <a:ext cx="1295400" cy="535395"/>
                <a:chOff x="8001000" y="9295402"/>
                <a:chExt cx="1510552" cy="535395"/>
              </a:xfrm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D5C40C3B-74ED-462E-9222-8D9BAC7D47E0}"/>
                    </a:ext>
                  </a:extLst>
                </p:cNvPr>
                <p:cNvSpPr/>
                <p:nvPr/>
              </p:nvSpPr>
              <p:spPr>
                <a:xfrm>
                  <a:off x="9372599" y="9432244"/>
                  <a:ext cx="138953" cy="259079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4F81B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8D9FA201-BA21-4698-B0CC-25EFD16807AD}"/>
                    </a:ext>
                  </a:extLst>
                </p:cNvPr>
                <p:cNvGrpSpPr/>
                <p:nvPr/>
              </p:nvGrpSpPr>
              <p:grpSpPr>
                <a:xfrm>
                  <a:off x="8001000" y="9295402"/>
                  <a:ext cx="1463965" cy="535395"/>
                  <a:chOff x="8001000" y="9295402"/>
                  <a:chExt cx="1463965" cy="535395"/>
                </a:xfrm>
              </p:grpSpPr>
              <p:sp>
                <p:nvSpPr>
                  <p:cNvPr id="7" name="사각형: 둥근 모서리 6">
                    <a:extLst>
                      <a:ext uri="{FF2B5EF4-FFF2-40B4-BE49-F238E27FC236}">
                        <a16:creationId xmlns:a16="http://schemas.microsoft.com/office/drawing/2014/main" id="{EE84270A-AF83-4AD2-860C-83724683262C}"/>
                      </a:ext>
                    </a:extLst>
                  </p:cNvPr>
                  <p:cNvSpPr/>
                  <p:nvPr/>
                </p:nvSpPr>
                <p:spPr>
                  <a:xfrm>
                    <a:off x="8001000" y="9295402"/>
                    <a:ext cx="1371600" cy="535395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8575">
                    <a:solidFill>
                      <a:srgbClr val="4F81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487F4B89-3F4E-4DF2-A9E6-BDAE055E3B29}"/>
                      </a:ext>
                    </a:extLst>
                  </p:cNvPr>
                  <p:cNvSpPr/>
                  <p:nvPr/>
                </p:nvSpPr>
                <p:spPr>
                  <a:xfrm>
                    <a:off x="9280234" y="9445335"/>
                    <a:ext cx="184731" cy="235526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4AA02235-6B37-4751-8ACF-CD78487266FC}"/>
                  </a:ext>
                </a:extLst>
              </p:cNvPr>
              <p:cNvSpPr/>
              <p:nvPr/>
            </p:nvSpPr>
            <p:spPr>
              <a:xfrm>
                <a:off x="7829412" y="8266474"/>
                <a:ext cx="184731" cy="395921"/>
              </a:xfrm>
              <a:prstGeom prst="roundRect">
                <a:avLst/>
              </a:prstGeom>
              <a:solidFill>
                <a:srgbClr val="4F81BD"/>
              </a:solidFill>
              <a:ln>
                <a:solidFill>
                  <a:srgbClr val="4F81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77718A16-F67E-4475-8F92-40FCFEEAEF2D}"/>
                </a:ext>
              </a:extLst>
            </p:cNvPr>
            <p:cNvSpPr/>
            <p:nvPr/>
          </p:nvSpPr>
          <p:spPr>
            <a:xfrm>
              <a:off x="1478932" y="9751441"/>
              <a:ext cx="155354" cy="332959"/>
            </a:xfrm>
            <a:prstGeom prst="roundRect">
              <a:avLst/>
            </a:prstGeom>
            <a:solidFill>
              <a:srgbClr val="4F81BD"/>
            </a:solidFill>
            <a:ln>
              <a:solidFill>
                <a:srgbClr val="4F8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2D252CF1-4705-404B-A6F0-55F511C1287A}"/>
              </a:ext>
            </a:extLst>
          </p:cNvPr>
          <p:cNvSpPr txBox="1"/>
          <p:nvPr/>
        </p:nvSpPr>
        <p:spPr>
          <a:xfrm>
            <a:off x="8626717" y="8998168"/>
            <a:ext cx="729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은행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3169697-C2FA-4C6D-B041-FD21D4041BFC}"/>
              </a:ext>
            </a:extLst>
          </p:cNvPr>
          <p:cNvSpPr txBox="1"/>
          <p:nvPr/>
        </p:nvSpPr>
        <p:spPr>
          <a:xfrm>
            <a:off x="8437011" y="171786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놀이터</a:t>
            </a:r>
          </a:p>
        </p:txBody>
      </p:sp>
      <p:pic>
        <p:nvPicPr>
          <p:cNvPr id="14" name="그래픽 13" descr="Ciclismo 단색으로 채워진">
            <a:extLst>
              <a:ext uri="{FF2B5EF4-FFF2-40B4-BE49-F238E27FC236}">
                <a16:creationId xmlns:a16="http://schemas.microsoft.com/office/drawing/2014/main" id="{860FAE91-449A-42CB-95BF-977E60CBEC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61378" y="2696940"/>
            <a:ext cx="1217066" cy="1217066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그래픽 27" descr="정장 셔츠 단색으로 채워진">
            <a:extLst>
              <a:ext uri="{FF2B5EF4-FFF2-40B4-BE49-F238E27FC236}">
                <a16:creationId xmlns:a16="http://schemas.microsoft.com/office/drawing/2014/main" id="{03C57388-B724-4920-99E0-5F357BE704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57240" y="2696940"/>
            <a:ext cx="1217066" cy="1217066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그래픽 35" descr="놀이터 단색으로 채워진">
            <a:extLst>
              <a:ext uri="{FF2B5EF4-FFF2-40B4-BE49-F238E27FC236}">
                <a16:creationId xmlns:a16="http://schemas.microsoft.com/office/drawing/2014/main" id="{472525DF-3365-4FA2-BC01-26CA8D3DF9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82972" y="2108105"/>
            <a:ext cx="1217066" cy="1217066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래픽 3" descr="건물 윤곽선">
            <a:extLst>
              <a:ext uri="{FF2B5EF4-FFF2-40B4-BE49-F238E27FC236}">
                <a16:creationId xmlns:a16="http://schemas.microsoft.com/office/drawing/2014/main" id="{86F3EE26-8758-4068-A450-702E08B377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234187" y="4694764"/>
            <a:ext cx="1419911" cy="1419911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래픽 16" descr="버스 단색으로 채워진">
            <a:extLst>
              <a:ext uri="{FF2B5EF4-FFF2-40B4-BE49-F238E27FC236}">
                <a16:creationId xmlns:a16="http://schemas.microsoft.com/office/drawing/2014/main" id="{41BCBD9A-DAD3-4A1E-9FD5-50EF05845B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00683" y="4865747"/>
            <a:ext cx="1217066" cy="1217066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래픽 18" descr="주택 단색으로 채워진">
            <a:extLst>
              <a:ext uri="{FF2B5EF4-FFF2-40B4-BE49-F238E27FC236}">
                <a16:creationId xmlns:a16="http://schemas.microsoft.com/office/drawing/2014/main" id="{A71002F2-9EB8-4C3C-99A0-AF7645C6B1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62406" y="6760066"/>
            <a:ext cx="1217066" cy="1217066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그래픽 20" descr="학교 단색으로 채워진">
            <a:extLst>
              <a:ext uri="{FF2B5EF4-FFF2-40B4-BE49-F238E27FC236}">
                <a16:creationId xmlns:a16="http://schemas.microsoft.com/office/drawing/2014/main" id="{0F06DB62-D116-4EB4-9C29-3681EFF6099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382972" y="7621686"/>
            <a:ext cx="1217066" cy="1217066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그래픽 29" descr="정원 도구 단색으로 채워진">
            <a:extLst>
              <a:ext uri="{FF2B5EF4-FFF2-40B4-BE49-F238E27FC236}">
                <a16:creationId xmlns:a16="http://schemas.microsoft.com/office/drawing/2014/main" id="{75F80BA4-61C2-42F2-88B4-42AEE9DA776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131211" y="6980240"/>
            <a:ext cx="1217066" cy="1217066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CC1FB46-94B0-4BAC-A22A-35DAD6772695}"/>
              </a:ext>
            </a:extLst>
          </p:cNvPr>
          <p:cNvSpPr txBox="1"/>
          <p:nvPr/>
        </p:nvSpPr>
        <p:spPr>
          <a:xfrm>
            <a:off x="5115035" y="3137779"/>
            <a:ext cx="1468274" cy="305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자전거 대여소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2AD135-BE7C-4C1D-82AE-437686AACF74}"/>
              </a:ext>
            </a:extLst>
          </p:cNvPr>
          <p:cNvSpPr txBox="1"/>
          <p:nvPr/>
        </p:nvSpPr>
        <p:spPr>
          <a:xfrm>
            <a:off x="11473910" y="3137779"/>
            <a:ext cx="1217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백화점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35E428-6D2B-48F3-809A-F77AEF79F41C}"/>
              </a:ext>
            </a:extLst>
          </p:cNvPr>
          <p:cNvSpPr txBox="1"/>
          <p:nvPr/>
        </p:nvSpPr>
        <p:spPr>
          <a:xfrm>
            <a:off x="12365182" y="5321664"/>
            <a:ext cx="906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상권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4866079-7042-478E-A765-6F13ACB76B85}"/>
              </a:ext>
            </a:extLst>
          </p:cNvPr>
          <p:cNvSpPr txBox="1"/>
          <p:nvPr/>
        </p:nvSpPr>
        <p:spPr>
          <a:xfrm>
            <a:off x="11375957" y="7769721"/>
            <a:ext cx="958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시장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025FC88-AE60-4759-BEDF-A851D54FB4BD}"/>
              </a:ext>
            </a:extLst>
          </p:cNvPr>
          <p:cNvGrpSpPr/>
          <p:nvPr/>
        </p:nvGrpSpPr>
        <p:grpSpPr>
          <a:xfrm>
            <a:off x="13084520" y="6863778"/>
            <a:ext cx="1217069" cy="1515815"/>
            <a:chOff x="13602357" y="6921984"/>
            <a:chExt cx="1217069" cy="1515815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DFECC22-660A-4E6A-97A2-64BAD2C9B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02357" y="6921984"/>
              <a:ext cx="1217069" cy="1217069"/>
            </a:xfrm>
            <a:prstGeom prst="rect">
              <a:avLst/>
            </a:prstGeom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E7C1B46-2566-4748-B4C1-10F4E596AD30}"/>
                </a:ext>
              </a:extLst>
            </p:cNvPr>
            <p:cNvSpPr txBox="1"/>
            <p:nvPr/>
          </p:nvSpPr>
          <p:spPr>
            <a:xfrm>
              <a:off x="13893486" y="8068467"/>
              <a:ext cx="906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CCTV</a:t>
              </a:r>
              <a:endParaRPr lang="ko-KR" altLang="en-US" dirty="0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07507A5A-3DEF-4B3D-A946-AD618257FDBE}"/>
              </a:ext>
            </a:extLst>
          </p:cNvPr>
          <p:cNvSpPr txBox="1"/>
          <p:nvPr/>
        </p:nvSpPr>
        <p:spPr>
          <a:xfrm>
            <a:off x="5474549" y="7519241"/>
            <a:ext cx="67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학교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E82DAAC-A374-4761-BB8F-5BC06967CE38}"/>
              </a:ext>
            </a:extLst>
          </p:cNvPr>
          <p:cNvSpPr txBox="1"/>
          <p:nvPr/>
        </p:nvSpPr>
        <p:spPr>
          <a:xfrm>
            <a:off x="4572000" y="5404721"/>
            <a:ext cx="831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버스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860AB17-C71B-452C-8861-A06761AF1D5E}"/>
              </a:ext>
            </a:extLst>
          </p:cNvPr>
          <p:cNvSpPr txBox="1"/>
          <p:nvPr/>
        </p:nvSpPr>
        <p:spPr>
          <a:xfrm>
            <a:off x="14373502" y="6603428"/>
            <a:ext cx="1419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>
                <a:solidFill>
                  <a:srgbClr val="558ED5"/>
                </a:solidFill>
              </a:rPr>
              <a:t>…</a:t>
            </a:r>
            <a:endParaRPr lang="ko-KR" altLang="en-US" sz="9600" b="1" dirty="0">
              <a:solidFill>
                <a:srgbClr val="558ED5"/>
              </a:solidFill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AED38DF-1F19-4DF5-98FD-C910EC2135B0}"/>
              </a:ext>
            </a:extLst>
          </p:cNvPr>
          <p:cNvGrpSpPr/>
          <p:nvPr/>
        </p:nvGrpSpPr>
        <p:grpSpPr>
          <a:xfrm>
            <a:off x="949841" y="1642194"/>
            <a:ext cx="5561188" cy="523220"/>
            <a:chOff x="2067972" y="1732098"/>
            <a:chExt cx="5561188" cy="523220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66A5344-6598-4D37-A1BF-7B6FC4CCCA0E}"/>
                </a:ext>
              </a:extLst>
            </p:cNvPr>
            <p:cNvSpPr/>
            <p:nvPr/>
          </p:nvSpPr>
          <p:spPr>
            <a:xfrm>
              <a:off x="2067972" y="1732098"/>
              <a:ext cx="211435" cy="523220"/>
            </a:xfrm>
            <a:prstGeom prst="rect">
              <a:avLst/>
            </a:prstGeom>
            <a:solidFill>
              <a:srgbClr val="4F81BD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DF9D1D3-9549-4C51-B636-F0FC4BEB3CAD}"/>
                </a:ext>
              </a:extLst>
            </p:cNvPr>
            <p:cNvSpPr txBox="1"/>
            <p:nvPr/>
          </p:nvSpPr>
          <p:spPr>
            <a:xfrm>
              <a:off x="2340916" y="1762875"/>
              <a:ext cx="52882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i="1"/>
                <a:t>입지선정을 위해 필요 데이터  소개</a:t>
              </a:r>
              <a:endParaRPr lang="ko-KR" altLang="en-US" sz="2400" i="1" dirty="0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B4373E8A-E353-449A-9056-66307673B093}"/>
              </a:ext>
            </a:extLst>
          </p:cNvPr>
          <p:cNvGrpSpPr/>
          <p:nvPr/>
        </p:nvGrpSpPr>
        <p:grpSpPr>
          <a:xfrm>
            <a:off x="17498792" y="9392676"/>
            <a:ext cx="665738" cy="910669"/>
            <a:chOff x="3494348" y="5659669"/>
            <a:chExt cx="665738" cy="910669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1C90185A-9460-49BD-A31E-3E9016A03968}"/>
                </a:ext>
              </a:extLst>
            </p:cNvPr>
            <p:cNvGrpSpPr/>
            <p:nvPr/>
          </p:nvGrpSpPr>
          <p:grpSpPr>
            <a:xfrm>
              <a:off x="3494348" y="5659669"/>
              <a:ext cx="665738" cy="910669"/>
              <a:chOff x="4858871" y="4632563"/>
              <a:chExt cx="665738" cy="910669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CFF3B667-14B6-414B-891C-BCA852A3F8D9}"/>
                  </a:ext>
                </a:extLst>
              </p:cNvPr>
              <p:cNvSpPr/>
              <p:nvPr/>
            </p:nvSpPr>
            <p:spPr>
              <a:xfrm>
                <a:off x="4858871" y="4632563"/>
                <a:ext cx="665738" cy="66433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98B0BCA6-E572-490B-B32F-F305618F252C}"/>
                  </a:ext>
                </a:extLst>
              </p:cNvPr>
              <p:cNvGrpSpPr/>
              <p:nvPr/>
            </p:nvGrpSpPr>
            <p:grpSpPr>
              <a:xfrm>
                <a:off x="5066210" y="4861163"/>
                <a:ext cx="251013" cy="207616"/>
                <a:chOff x="6172198" y="3848100"/>
                <a:chExt cx="381002" cy="565405"/>
              </a:xfrm>
            </p:grpSpPr>
            <p:cxnSp>
              <p:nvCxnSpPr>
                <p:cNvPr id="86" name="직선 연결선 85">
                  <a:extLst>
                    <a:ext uri="{FF2B5EF4-FFF2-40B4-BE49-F238E27FC236}">
                      <a16:creationId xmlns:a16="http://schemas.microsoft.com/office/drawing/2014/main" id="{5D03CA35-55D5-4F5A-86C7-A57318E00E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72200" y="3848100"/>
                  <a:ext cx="0" cy="565405"/>
                </a:xfrm>
                <a:prstGeom prst="line">
                  <a:avLst/>
                </a:prstGeom>
                <a:ln w="10160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C497242F-F2E7-4024-9D5F-C697275317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72198" y="3848100"/>
                  <a:ext cx="381002" cy="533400"/>
                </a:xfrm>
                <a:prstGeom prst="line">
                  <a:avLst/>
                </a:prstGeom>
                <a:ln w="101600" cap="rnd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직선 연결선 87">
                  <a:extLst>
                    <a:ext uri="{FF2B5EF4-FFF2-40B4-BE49-F238E27FC236}">
                      <a16:creationId xmlns:a16="http://schemas.microsoft.com/office/drawing/2014/main" id="{B4F048C2-5A1B-4CA8-A8D0-BC619A3DCF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3200" y="3848100"/>
                  <a:ext cx="0" cy="533400"/>
                </a:xfrm>
                <a:prstGeom prst="line">
                  <a:avLst/>
                </a:prstGeom>
                <a:ln w="101600" cap="rnd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31C5276C-D8F9-4F7E-B140-FC562387AF65}"/>
                  </a:ext>
                </a:extLst>
              </p:cNvPr>
              <p:cNvGrpSpPr/>
              <p:nvPr/>
            </p:nvGrpSpPr>
            <p:grpSpPr>
              <a:xfrm rot="16200000">
                <a:off x="4955531" y="5099664"/>
                <a:ext cx="472374" cy="414762"/>
                <a:chOff x="10138019" y="3897412"/>
                <a:chExt cx="439494" cy="314326"/>
              </a:xfrm>
            </p:grpSpPr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64A5BCAA-7084-4FF7-8B61-CFADE8A870A5}"/>
                    </a:ext>
                  </a:extLst>
                </p:cNvPr>
                <p:cNvSpPr/>
                <p:nvPr/>
              </p:nvSpPr>
              <p:spPr>
                <a:xfrm>
                  <a:off x="10138019" y="4006581"/>
                  <a:ext cx="367527" cy="95991"/>
                </a:xfrm>
                <a:prstGeom prst="rect">
                  <a:avLst/>
                </a:prstGeom>
                <a:solidFill>
                  <a:srgbClr val="385D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이등변 삼각형 83">
                  <a:extLst>
                    <a:ext uri="{FF2B5EF4-FFF2-40B4-BE49-F238E27FC236}">
                      <a16:creationId xmlns:a16="http://schemas.microsoft.com/office/drawing/2014/main" id="{32A1DD2A-4D1E-425E-A404-9C39E8930761}"/>
                    </a:ext>
                  </a:extLst>
                </p:cNvPr>
                <p:cNvSpPr/>
                <p:nvPr/>
              </p:nvSpPr>
              <p:spPr>
                <a:xfrm rot="16200000">
                  <a:off x="10165803" y="3919090"/>
                  <a:ext cx="314325" cy="270970"/>
                </a:xfrm>
                <a:prstGeom prst="triangle">
                  <a:avLst/>
                </a:prstGeom>
                <a:solidFill>
                  <a:srgbClr val="385D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AA7F858A-110E-446A-9F92-0FF6819C68FD}"/>
                    </a:ext>
                  </a:extLst>
                </p:cNvPr>
                <p:cNvSpPr/>
                <p:nvPr/>
              </p:nvSpPr>
              <p:spPr>
                <a:xfrm>
                  <a:off x="10456081" y="3897412"/>
                  <a:ext cx="121432" cy="314326"/>
                </a:xfrm>
                <a:prstGeom prst="rect">
                  <a:avLst/>
                </a:prstGeom>
                <a:solidFill>
                  <a:srgbClr val="385D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79" name="달 78">
              <a:extLst>
                <a:ext uri="{FF2B5EF4-FFF2-40B4-BE49-F238E27FC236}">
                  <a16:creationId xmlns:a16="http://schemas.microsoft.com/office/drawing/2014/main" id="{7A782A19-B525-42CF-90E0-404F31763CE2}"/>
                </a:ext>
              </a:extLst>
            </p:cNvPr>
            <p:cNvSpPr/>
            <p:nvPr/>
          </p:nvSpPr>
          <p:spPr>
            <a:xfrm rot="5400000">
              <a:off x="3704978" y="5601895"/>
              <a:ext cx="244429" cy="515181"/>
            </a:xfrm>
            <a:prstGeom prst="moon">
              <a:avLst>
                <a:gd name="adj" fmla="val 0"/>
              </a:avLst>
            </a:prstGeom>
            <a:solidFill>
              <a:schemeClr val="bg1"/>
            </a:solidFill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20058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16DA03C6-2A54-4128-81B9-D8EE394C5564}"/>
              </a:ext>
            </a:extLst>
          </p:cNvPr>
          <p:cNvSpPr/>
          <p:nvPr/>
        </p:nvSpPr>
        <p:spPr>
          <a:xfrm>
            <a:off x="349623" y="4931327"/>
            <a:ext cx="17588754" cy="171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22729" y="277483"/>
            <a:ext cx="17615648" cy="9633000"/>
          </a:xfrm>
          <a:prstGeom prst="rect">
            <a:avLst/>
          </a:prstGeom>
          <a:noFill/>
          <a:ln w="25400">
            <a:solidFill>
              <a:srgbClr val="4F81B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1" name="TextBox 140"/>
          <p:cNvSpPr txBox="1"/>
          <p:nvPr/>
        </p:nvSpPr>
        <p:spPr>
          <a:xfrm>
            <a:off x="472788" y="15637"/>
            <a:ext cx="954107" cy="553998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rgbClr val="5DB6D5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본론</a:t>
            </a:r>
            <a:endParaRPr lang="ko-KR" altLang="en-US" sz="3000" dirty="0">
              <a:solidFill>
                <a:srgbClr val="5DB6D5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762000" y="569635"/>
            <a:ext cx="6029215" cy="830997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565658"/>
                </a:solidFill>
                <a:ea typeface="a옛날사진관3" panose="02020600000000000000" pitchFamily="18" charset="-127"/>
              </a:rPr>
              <a:t>05</a:t>
            </a:r>
            <a:r>
              <a:rPr lang="en-US" altLang="ko-KR" sz="4200" dirty="0">
                <a:solidFill>
                  <a:srgbClr val="565658"/>
                </a:solidFill>
                <a:ea typeface="a옛날사진관3" panose="02020600000000000000" pitchFamily="18" charset="-127"/>
              </a:rPr>
              <a:t>. </a:t>
            </a:r>
            <a:r>
              <a:rPr lang="ko-KR" altLang="en-US" sz="2400" b="1" dirty="0">
                <a:solidFill>
                  <a:srgbClr val="565658"/>
                </a:solidFill>
                <a:ea typeface="a옛날사진관3" panose="02020600000000000000" pitchFamily="18" charset="-127"/>
              </a:rPr>
              <a:t>최적</a:t>
            </a:r>
            <a:r>
              <a:rPr lang="en-US" altLang="ko-KR" sz="2400" b="1" dirty="0">
                <a:solidFill>
                  <a:srgbClr val="565658"/>
                </a:solidFill>
                <a:ea typeface="a옛날사진관3" panose="02020600000000000000" pitchFamily="18" charset="-127"/>
              </a:rPr>
              <a:t> </a:t>
            </a:r>
            <a:r>
              <a:rPr lang="ko-KR" altLang="en-US" sz="2400" b="1" dirty="0">
                <a:solidFill>
                  <a:srgbClr val="565658"/>
                </a:solidFill>
                <a:ea typeface="a옛날사진관3" panose="02020600000000000000" pitchFamily="18" charset="-127"/>
              </a:rPr>
              <a:t>입지선정 도출을 위한 방법 소개</a:t>
            </a:r>
            <a:endParaRPr lang="en-US" altLang="ko-KR" sz="2400" b="1" spc="450" dirty="0">
              <a:solidFill>
                <a:srgbClr val="565658"/>
              </a:solidFill>
              <a:ea typeface="a옛날사진관3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A37676-0F27-4D27-8971-892CB2016180}"/>
              </a:ext>
            </a:extLst>
          </p:cNvPr>
          <p:cNvSpPr txBox="1"/>
          <p:nvPr/>
        </p:nvSpPr>
        <p:spPr>
          <a:xfrm>
            <a:off x="10714618" y="1188721"/>
            <a:ext cx="18473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7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579092A-636C-40DA-98C3-1E143B6508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4" b="93852" l="455" r="99091">
                        <a14:foregroundMark x1="38977" y1="8197" x2="38977" y2="8197"/>
                        <a14:foregroundMark x1="39545" y1="2664" x2="39545" y2="2664"/>
                        <a14:foregroundMark x1="45568" y1="26844" x2="45568" y2="26844"/>
                        <a14:foregroundMark x1="41818" y1="39549" x2="41818" y2="39549"/>
                        <a14:foregroundMark x1="47841" y1="38934" x2="47841" y2="38934"/>
                        <a14:foregroundMark x1="52386" y1="47131" x2="52386" y2="47131"/>
                        <a14:foregroundMark x1="55455" y1="54303" x2="55455" y2="54303"/>
                        <a14:foregroundMark x1="57500" y1="58197" x2="57500" y2="58197"/>
                        <a14:foregroundMark x1="28523" y1="29508" x2="29205" y2="31762"/>
                        <a14:foregroundMark x1="32273" y1="42008" x2="32273" y2="42008"/>
                        <a14:foregroundMark x1="23977" y1="43033" x2="23977" y2="43033"/>
                        <a14:foregroundMark x1="18750" y1="46107" x2="18750" y2="46107"/>
                        <a14:foregroundMark x1="24091" y1="51434" x2="24091" y2="51434"/>
                        <a14:foregroundMark x1="12386" y1="47336" x2="12386" y2="47336"/>
                        <a14:foregroundMark x1="9091" y1="52869" x2="9091" y2="52869"/>
                        <a14:foregroundMark x1="4091" y1="57172" x2="4091" y2="57172"/>
                        <a14:foregroundMark x1="455" y1="55123" x2="455" y2="55123"/>
                        <a14:foregroundMark x1="20227" y1="54508" x2="20227" y2="54508"/>
                        <a14:foregroundMark x1="17955" y1="57172" x2="17955" y2="57172"/>
                        <a14:foregroundMark x1="12386" y1="59426" x2="12386" y2="59426"/>
                        <a14:foregroundMark x1="12273" y1="72541" x2="12273" y2="72541"/>
                        <a14:foregroundMark x1="12159" y1="73566" x2="12159" y2="73566"/>
                        <a14:foregroundMark x1="11818" y1="69467" x2="9091" y2="80533"/>
                        <a14:foregroundMark x1="11705" y1="70902" x2="13523" y2="78484"/>
                        <a14:foregroundMark x1="17500" y1="74795" x2="18977" y2="76025"/>
                        <a14:foregroundMark x1="23068" y1="73770" x2="23068" y2="76844"/>
                        <a14:foregroundMark x1="32841" y1="68852" x2="33068" y2="71311"/>
                        <a14:foregroundMark x1="34886" y1="78893" x2="35227" y2="81557"/>
                        <a14:foregroundMark x1="37386" y1="70492" x2="38977" y2="75000"/>
                        <a14:foregroundMark x1="30795" y1="83607" x2="35455" y2="85246"/>
                        <a14:foregroundMark x1="36364" y1="85041" x2="38182" y2="94262"/>
                        <a14:foregroundMark x1="47841" y1="69467" x2="47841" y2="72541"/>
                        <a14:foregroundMark x1="49432" y1="68443" x2="49886" y2="68443"/>
                        <a14:foregroundMark x1="49432" y1="71926" x2="52955" y2="71926"/>
                        <a14:foregroundMark x1="51364" y1="68443" x2="53636" y2="69057"/>
                        <a14:foregroundMark x1="47614" y1="77664" x2="51477" y2="77664"/>
                        <a14:foregroundMark x1="52159" y1="74590" x2="53295" y2="74795"/>
                        <a14:foregroundMark x1="58523" y1="70697" x2="59659" y2="71311"/>
                        <a14:foregroundMark x1="61676" y1="71721" x2="61591" y2="72541"/>
                        <a14:foregroundMark x1="61932" y1="69262" x2="61676" y2="71721"/>
                        <a14:foregroundMark x1="65227" y1="73361" x2="65227" y2="72541"/>
                        <a14:foregroundMark x1="71364" y1="71926" x2="71477" y2="73975"/>
                        <a14:foregroundMark x1="76477" y1="73566" x2="76591" y2="74385"/>
                        <a14:foregroundMark x1="65227" y1="80738" x2="65227" y2="81148"/>
                        <a14:foregroundMark x1="60114" y1="83197" x2="60114" y2="83197"/>
                        <a14:foregroundMark x1="61023" y1="78893" x2="61364" y2="78893"/>
                        <a14:foregroundMark x1="64545" y1="85656" x2="63864" y2="85656"/>
                        <a14:foregroundMark x1="53977" y1="81762" x2="54091" y2="82377"/>
                        <a14:foregroundMark x1="53636" y1="78074" x2="53977" y2="78074"/>
                        <a14:foregroundMark x1="52727" y1="80738" x2="53295" y2="80738"/>
                        <a14:foregroundMark x1="51364" y1="80123" x2="49886" y2="80738"/>
                        <a14:foregroundMark x1="49318" y1="80738" x2="48409" y2="80738"/>
                        <a14:foregroundMark x1="82955" y1="70492" x2="82727" y2="74590"/>
                        <a14:foregroundMark x1="88295" y1="71926" x2="87955" y2="74590"/>
                        <a14:foregroundMark x1="84432" y1="69877" x2="84432" y2="69877"/>
                        <a14:foregroundMark x1="88295" y1="78484" x2="88295" y2="78484"/>
                        <a14:foregroundMark x1="93636" y1="72541" x2="93636" y2="74590"/>
                        <a14:foregroundMark x1="99091" y1="70492" x2="98750" y2="74180"/>
                        <a14:foregroundMark x1="44432" y1="15164" x2="44432" y2="15164"/>
                        <a14:foregroundMark x1="44432" y1="14549" x2="44432" y2="14549"/>
                        <a14:foregroundMark x1="44318" y1="13934" x2="44318" y2="13934"/>
                        <a14:foregroundMark x1="44318" y1="13320" x2="44318" y2="13320"/>
                        <a14:foregroundMark x1="44318" y1="12910" x2="44318" y2="12910"/>
                        <a14:foregroundMark x1="13977" y1="60246" x2="14659" y2="60861"/>
                        <a14:foregroundMark x1="17045" y1="60451" x2="17045" y2="60451"/>
                        <a14:foregroundMark x1="21477" y1="58607" x2="21477" y2="58607"/>
                        <a14:backgroundMark x1="72159" y1="26434" x2="82273" y2="45287"/>
                        <a14:backgroundMark x1="60227" y1="72951" x2="60227" y2="72951"/>
                        <a14:backgroundMark x1="64091" y1="71721" x2="64091" y2="717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907" y="376517"/>
            <a:ext cx="1559305" cy="811670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32415072-07D6-4598-883F-775FCF971E2A}"/>
              </a:ext>
            </a:extLst>
          </p:cNvPr>
          <p:cNvSpPr/>
          <p:nvPr/>
        </p:nvSpPr>
        <p:spPr>
          <a:xfrm>
            <a:off x="472788" y="9791638"/>
            <a:ext cx="822611" cy="226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E371F871-8E31-4900-B3A3-7CB789001E8C}"/>
              </a:ext>
            </a:extLst>
          </p:cNvPr>
          <p:cNvGrpSpPr/>
          <p:nvPr/>
        </p:nvGrpSpPr>
        <p:grpSpPr>
          <a:xfrm>
            <a:off x="469567" y="9756354"/>
            <a:ext cx="528908" cy="314326"/>
            <a:chOff x="10138017" y="3897412"/>
            <a:chExt cx="528908" cy="314326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540CF62-8DC0-47F5-933A-FC11B63FE444}"/>
                </a:ext>
              </a:extLst>
            </p:cNvPr>
            <p:cNvSpPr/>
            <p:nvPr/>
          </p:nvSpPr>
          <p:spPr>
            <a:xfrm>
              <a:off x="10138017" y="4006581"/>
              <a:ext cx="367527" cy="959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이등변 삼각형 71">
              <a:extLst>
                <a:ext uri="{FF2B5EF4-FFF2-40B4-BE49-F238E27FC236}">
                  <a16:creationId xmlns:a16="http://schemas.microsoft.com/office/drawing/2014/main" id="{F301C866-C62A-4936-A4CA-C6F1A1C2AF68}"/>
                </a:ext>
              </a:extLst>
            </p:cNvPr>
            <p:cNvSpPr/>
            <p:nvPr/>
          </p:nvSpPr>
          <p:spPr>
            <a:xfrm rot="16200000">
              <a:off x="10165803" y="3919090"/>
              <a:ext cx="314325" cy="27097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596AA0F-A32D-493F-9C31-015ED8F5E17C}"/>
                </a:ext>
              </a:extLst>
            </p:cNvPr>
            <p:cNvSpPr/>
            <p:nvPr/>
          </p:nvSpPr>
          <p:spPr>
            <a:xfrm>
              <a:off x="10456081" y="3897412"/>
              <a:ext cx="121432" cy="3143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모서리가 둥근 직사각형 35">
              <a:extLst>
                <a:ext uri="{FF2B5EF4-FFF2-40B4-BE49-F238E27FC236}">
                  <a16:creationId xmlns:a16="http://schemas.microsoft.com/office/drawing/2014/main" id="{D5F33A15-E4FB-4535-A778-744893C0CF7D}"/>
                </a:ext>
              </a:extLst>
            </p:cNvPr>
            <p:cNvSpPr/>
            <p:nvPr/>
          </p:nvSpPr>
          <p:spPr>
            <a:xfrm>
              <a:off x="10443088" y="3943350"/>
              <a:ext cx="223837" cy="4571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모서리가 둥근 직사각형 36">
              <a:extLst>
                <a:ext uri="{FF2B5EF4-FFF2-40B4-BE49-F238E27FC236}">
                  <a16:creationId xmlns:a16="http://schemas.microsoft.com/office/drawing/2014/main" id="{D2A47C27-FC2B-4EA1-9DAB-2B07523F5CDF}"/>
                </a:ext>
              </a:extLst>
            </p:cNvPr>
            <p:cNvSpPr/>
            <p:nvPr/>
          </p:nvSpPr>
          <p:spPr>
            <a:xfrm>
              <a:off x="10443088" y="4120084"/>
              <a:ext cx="223837" cy="4571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A46C5AE-4F70-48F3-A677-C46E433E562B}"/>
              </a:ext>
            </a:extLst>
          </p:cNvPr>
          <p:cNvSpPr/>
          <p:nvPr/>
        </p:nvSpPr>
        <p:spPr>
          <a:xfrm>
            <a:off x="2216970" y="9814480"/>
            <a:ext cx="100212" cy="25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2376885-DE37-4397-9B1B-1340701BD296}"/>
              </a:ext>
            </a:extLst>
          </p:cNvPr>
          <p:cNvGrpSpPr/>
          <p:nvPr/>
        </p:nvGrpSpPr>
        <p:grpSpPr>
          <a:xfrm>
            <a:off x="1120403" y="9688390"/>
            <a:ext cx="1089397" cy="450253"/>
            <a:chOff x="1105695" y="9688390"/>
            <a:chExt cx="1089397" cy="450253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930766CC-387C-442E-AEC3-449379E92C25}"/>
                </a:ext>
              </a:extLst>
            </p:cNvPr>
            <p:cNvGrpSpPr/>
            <p:nvPr/>
          </p:nvGrpSpPr>
          <p:grpSpPr>
            <a:xfrm>
              <a:off x="1105695" y="9688390"/>
              <a:ext cx="1089397" cy="450253"/>
              <a:chOff x="7696200" y="8191500"/>
              <a:chExt cx="1295400" cy="535395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B11D376-8292-42C3-93ED-048E52BB9641}"/>
                  </a:ext>
                </a:extLst>
              </p:cNvPr>
              <p:cNvGrpSpPr/>
              <p:nvPr/>
            </p:nvGrpSpPr>
            <p:grpSpPr>
              <a:xfrm>
                <a:off x="7696200" y="8191500"/>
                <a:ext cx="1295400" cy="535395"/>
                <a:chOff x="8001000" y="9295402"/>
                <a:chExt cx="1510552" cy="535395"/>
              </a:xfrm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D5C40C3B-74ED-462E-9222-8D9BAC7D47E0}"/>
                    </a:ext>
                  </a:extLst>
                </p:cNvPr>
                <p:cNvSpPr/>
                <p:nvPr/>
              </p:nvSpPr>
              <p:spPr>
                <a:xfrm>
                  <a:off x="9372599" y="9432244"/>
                  <a:ext cx="138953" cy="259079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4F81B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8D9FA201-BA21-4698-B0CC-25EFD16807AD}"/>
                    </a:ext>
                  </a:extLst>
                </p:cNvPr>
                <p:cNvGrpSpPr/>
                <p:nvPr/>
              </p:nvGrpSpPr>
              <p:grpSpPr>
                <a:xfrm>
                  <a:off x="8001000" y="9295402"/>
                  <a:ext cx="1463965" cy="535395"/>
                  <a:chOff x="8001000" y="9295402"/>
                  <a:chExt cx="1463965" cy="535395"/>
                </a:xfrm>
              </p:grpSpPr>
              <p:sp>
                <p:nvSpPr>
                  <p:cNvPr id="7" name="사각형: 둥근 모서리 6">
                    <a:extLst>
                      <a:ext uri="{FF2B5EF4-FFF2-40B4-BE49-F238E27FC236}">
                        <a16:creationId xmlns:a16="http://schemas.microsoft.com/office/drawing/2014/main" id="{EE84270A-AF83-4AD2-860C-83724683262C}"/>
                      </a:ext>
                    </a:extLst>
                  </p:cNvPr>
                  <p:cNvSpPr/>
                  <p:nvPr/>
                </p:nvSpPr>
                <p:spPr>
                  <a:xfrm>
                    <a:off x="8001000" y="9295402"/>
                    <a:ext cx="1371600" cy="535395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8575">
                    <a:solidFill>
                      <a:srgbClr val="4F81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487F4B89-3F4E-4DF2-A9E6-BDAE055E3B29}"/>
                      </a:ext>
                    </a:extLst>
                  </p:cNvPr>
                  <p:cNvSpPr/>
                  <p:nvPr/>
                </p:nvSpPr>
                <p:spPr>
                  <a:xfrm>
                    <a:off x="9280234" y="9445335"/>
                    <a:ext cx="184731" cy="235526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4AA02235-6B37-4751-8ACF-CD78487266FC}"/>
                  </a:ext>
                </a:extLst>
              </p:cNvPr>
              <p:cNvSpPr/>
              <p:nvPr/>
            </p:nvSpPr>
            <p:spPr>
              <a:xfrm>
                <a:off x="7829412" y="8266474"/>
                <a:ext cx="184731" cy="395921"/>
              </a:xfrm>
              <a:prstGeom prst="roundRect">
                <a:avLst/>
              </a:prstGeom>
              <a:solidFill>
                <a:srgbClr val="4F81BD"/>
              </a:solidFill>
              <a:ln>
                <a:solidFill>
                  <a:srgbClr val="4F81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77718A16-F67E-4475-8F92-40FCFEEAEF2D}"/>
                </a:ext>
              </a:extLst>
            </p:cNvPr>
            <p:cNvSpPr/>
            <p:nvPr/>
          </p:nvSpPr>
          <p:spPr>
            <a:xfrm>
              <a:off x="1478932" y="9751441"/>
              <a:ext cx="155354" cy="332959"/>
            </a:xfrm>
            <a:prstGeom prst="roundRect">
              <a:avLst/>
            </a:prstGeom>
            <a:solidFill>
              <a:srgbClr val="4F81BD"/>
            </a:solidFill>
            <a:ln>
              <a:solidFill>
                <a:srgbClr val="4F8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8" name="타원 77">
            <a:extLst>
              <a:ext uri="{FF2B5EF4-FFF2-40B4-BE49-F238E27FC236}">
                <a16:creationId xmlns:a16="http://schemas.microsoft.com/office/drawing/2014/main" id="{55FC3877-C3EA-4A41-910A-41B5706D97CA}"/>
              </a:ext>
            </a:extLst>
          </p:cNvPr>
          <p:cNvSpPr/>
          <p:nvPr/>
        </p:nvSpPr>
        <p:spPr>
          <a:xfrm>
            <a:off x="1784119" y="3815816"/>
            <a:ext cx="2403445" cy="2398357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필요 데이터</a:t>
            </a:r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</a:rPr>
              <a:t>수집</a:t>
            </a: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32FB62EC-CB05-4522-93BC-BF5CA41C79D5}"/>
              </a:ext>
            </a:extLst>
          </p:cNvPr>
          <p:cNvSpPr/>
          <p:nvPr/>
        </p:nvSpPr>
        <p:spPr>
          <a:xfrm>
            <a:off x="6154592" y="3801528"/>
            <a:ext cx="2409378" cy="2398357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Haversine</a:t>
            </a:r>
            <a:r>
              <a:rPr lang="ko-KR" altLang="en-US" sz="2000" b="1" dirty="0">
                <a:solidFill>
                  <a:schemeClr val="tx1"/>
                </a:solidFill>
              </a:rPr>
              <a:t> 함수 사용</a:t>
            </a: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494B2A7-440B-459D-933E-5B469BD99592}"/>
              </a:ext>
            </a:extLst>
          </p:cNvPr>
          <p:cNvSpPr/>
          <p:nvPr/>
        </p:nvSpPr>
        <p:spPr>
          <a:xfrm>
            <a:off x="10530998" y="3854286"/>
            <a:ext cx="2409378" cy="2398357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상관분석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21BCBB3-09D0-44C4-8544-AA1B39120E25}"/>
              </a:ext>
            </a:extLst>
          </p:cNvPr>
          <p:cNvSpPr txBox="1"/>
          <p:nvPr/>
        </p:nvSpPr>
        <p:spPr>
          <a:xfrm>
            <a:off x="5943600" y="6990611"/>
            <a:ext cx="3452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정류장 좌표 기준으로 </a:t>
            </a:r>
            <a:r>
              <a:rPr lang="en-US" altLang="ko-KR" sz="1600" dirty="0"/>
              <a:t>500m </a:t>
            </a:r>
            <a:r>
              <a:rPr lang="ko-KR" altLang="en-US" sz="1600" dirty="0"/>
              <a:t>반경 안에 위치한 각 데이터들의 가중치 점수 부여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D7C7B1-6784-4E33-86A6-265D12AF01B2}"/>
              </a:ext>
            </a:extLst>
          </p:cNvPr>
          <p:cNvSpPr txBox="1"/>
          <p:nvPr/>
        </p:nvSpPr>
        <p:spPr>
          <a:xfrm>
            <a:off x="10004335" y="2768488"/>
            <a:ext cx="3856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종속변수와 각 독립변수 간 상관관계 확인</a:t>
            </a: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80D4CE6E-32EA-4AF2-BAD4-12DE66BC8032}"/>
              </a:ext>
            </a:extLst>
          </p:cNvPr>
          <p:cNvSpPr/>
          <p:nvPr/>
        </p:nvSpPr>
        <p:spPr>
          <a:xfrm>
            <a:off x="14907405" y="3854287"/>
            <a:ext cx="2409378" cy="2398356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중요 변수 선택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BE07A4FB-6FD7-4C46-A04F-9B601E4001ED}"/>
              </a:ext>
            </a:extLst>
          </p:cNvPr>
          <p:cNvCxnSpPr>
            <a:stCxn id="79" idx="4"/>
          </p:cNvCxnSpPr>
          <p:nvPr/>
        </p:nvCxnSpPr>
        <p:spPr>
          <a:xfrm>
            <a:off x="7359281" y="6199885"/>
            <a:ext cx="0" cy="707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FD5BAFEB-BCAD-4950-B2DD-D3A6F65088B3}"/>
              </a:ext>
            </a:extLst>
          </p:cNvPr>
          <p:cNvCxnSpPr/>
          <p:nvPr/>
        </p:nvCxnSpPr>
        <p:spPr>
          <a:xfrm>
            <a:off x="11734153" y="3174671"/>
            <a:ext cx="0" cy="707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313831C9-57B6-47E3-9302-FD837D6ED11B}"/>
              </a:ext>
            </a:extLst>
          </p:cNvPr>
          <p:cNvCxnSpPr/>
          <p:nvPr/>
        </p:nvCxnSpPr>
        <p:spPr>
          <a:xfrm>
            <a:off x="16163592" y="6214173"/>
            <a:ext cx="0" cy="707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80A88DC-17B0-41BC-958E-7DEB38675A67}"/>
              </a:ext>
            </a:extLst>
          </p:cNvPr>
          <p:cNvSpPr txBox="1"/>
          <p:nvPr/>
        </p:nvSpPr>
        <p:spPr>
          <a:xfrm>
            <a:off x="15316200" y="6927266"/>
            <a:ext cx="2286000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∙  전진선택법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∙  후진제거법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∙  단계선택법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∙  </a:t>
            </a:r>
            <a:r>
              <a:rPr lang="en-US" altLang="ko-KR" sz="1600" dirty="0" err="1"/>
              <a:t>SelectFromModel</a:t>
            </a:r>
            <a:endParaRPr lang="ko-KR" altLang="en-US" sz="1600" dirty="0"/>
          </a:p>
        </p:txBody>
      </p:sp>
      <p:pic>
        <p:nvPicPr>
          <p:cNvPr id="100" name="그래픽 99" descr="오른쪽 캐럿 단색으로 채워진">
            <a:extLst>
              <a:ext uri="{FF2B5EF4-FFF2-40B4-BE49-F238E27FC236}">
                <a16:creationId xmlns:a16="http://schemas.microsoft.com/office/drawing/2014/main" id="{02F05AC2-8E54-4F4D-AEF4-DA8FEB5DD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58255" y="4193948"/>
            <a:ext cx="914400" cy="1642091"/>
          </a:xfrm>
          <a:prstGeom prst="rect">
            <a:avLst/>
          </a:prstGeom>
        </p:spPr>
      </p:pic>
      <p:pic>
        <p:nvPicPr>
          <p:cNvPr id="105" name="그래픽 104" descr="오른쪽 캐럿 단색으로 채워진">
            <a:extLst>
              <a:ext uri="{FF2B5EF4-FFF2-40B4-BE49-F238E27FC236}">
                <a16:creationId xmlns:a16="http://schemas.microsoft.com/office/drawing/2014/main" id="{E99E2186-3BA0-4912-B804-66496125E2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65094" y="4193948"/>
            <a:ext cx="914400" cy="1642091"/>
          </a:xfrm>
          <a:prstGeom prst="rect">
            <a:avLst/>
          </a:prstGeom>
        </p:spPr>
      </p:pic>
      <p:pic>
        <p:nvPicPr>
          <p:cNvPr id="106" name="그래픽 105" descr="오른쪽 캐럿 단색으로 채워진">
            <a:extLst>
              <a:ext uri="{FF2B5EF4-FFF2-40B4-BE49-F238E27FC236}">
                <a16:creationId xmlns:a16="http://schemas.microsoft.com/office/drawing/2014/main" id="{73BAE6D8-ACF8-4D2C-B248-A8A5EA10B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22358" y="4179660"/>
            <a:ext cx="914400" cy="1642091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8F057F9C-B1E1-4F81-97CD-A8D62B9777C8}"/>
              </a:ext>
            </a:extLst>
          </p:cNvPr>
          <p:cNvGrpSpPr/>
          <p:nvPr/>
        </p:nvGrpSpPr>
        <p:grpSpPr>
          <a:xfrm>
            <a:off x="17498792" y="9392676"/>
            <a:ext cx="665738" cy="910669"/>
            <a:chOff x="3494348" y="5659669"/>
            <a:chExt cx="665738" cy="910669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398FCE03-FAA8-4C9C-BF21-EC0A7C40E0DB}"/>
                </a:ext>
              </a:extLst>
            </p:cNvPr>
            <p:cNvGrpSpPr/>
            <p:nvPr/>
          </p:nvGrpSpPr>
          <p:grpSpPr>
            <a:xfrm>
              <a:off x="3494348" y="5659669"/>
              <a:ext cx="665738" cy="910669"/>
              <a:chOff x="4858871" y="4632563"/>
              <a:chExt cx="665738" cy="910669"/>
            </a:xfrm>
          </p:grpSpPr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B1EA70BE-E3EB-45AF-BF27-DA53CCA12B60}"/>
                  </a:ext>
                </a:extLst>
              </p:cNvPr>
              <p:cNvSpPr/>
              <p:nvPr/>
            </p:nvSpPr>
            <p:spPr>
              <a:xfrm>
                <a:off x="4858871" y="4632563"/>
                <a:ext cx="665738" cy="66433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DD5B68CD-248A-4E24-88E2-3485282F7EB9}"/>
                  </a:ext>
                </a:extLst>
              </p:cNvPr>
              <p:cNvGrpSpPr/>
              <p:nvPr/>
            </p:nvGrpSpPr>
            <p:grpSpPr>
              <a:xfrm>
                <a:off x="5066210" y="4861163"/>
                <a:ext cx="251013" cy="207616"/>
                <a:chOff x="6172198" y="3848100"/>
                <a:chExt cx="381002" cy="565405"/>
              </a:xfrm>
            </p:grpSpPr>
            <p:cxnSp>
              <p:nvCxnSpPr>
                <p:cNvPr id="53" name="직선 연결선 52">
                  <a:extLst>
                    <a:ext uri="{FF2B5EF4-FFF2-40B4-BE49-F238E27FC236}">
                      <a16:creationId xmlns:a16="http://schemas.microsoft.com/office/drawing/2014/main" id="{342E7771-B85D-45AE-A62F-10289708F0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72200" y="3848100"/>
                  <a:ext cx="0" cy="565405"/>
                </a:xfrm>
                <a:prstGeom prst="line">
                  <a:avLst/>
                </a:prstGeom>
                <a:ln w="10160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5BC50D1C-D411-42C2-A54A-F1CF7ED812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72198" y="3848100"/>
                  <a:ext cx="381002" cy="533400"/>
                </a:xfrm>
                <a:prstGeom prst="line">
                  <a:avLst/>
                </a:prstGeom>
                <a:ln w="101600" cap="rnd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DFE98083-AC69-462E-96D7-0AB7911A66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3200" y="3848100"/>
                  <a:ext cx="0" cy="533400"/>
                </a:xfrm>
                <a:prstGeom prst="line">
                  <a:avLst/>
                </a:prstGeom>
                <a:ln w="101600" cap="rnd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0A763B46-4A56-4488-B359-01B411E9CD67}"/>
                  </a:ext>
                </a:extLst>
              </p:cNvPr>
              <p:cNvGrpSpPr/>
              <p:nvPr/>
            </p:nvGrpSpPr>
            <p:grpSpPr>
              <a:xfrm rot="16200000">
                <a:off x="4955531" y="5099664"/>
                <a:ext cx="472374" cy="414762"/>
                <a:chOff x="10138019" y="3897412"/>
                <a:chExt cx="439494" cy="314326"/>
              </a:xfrm>
            </p:grpSpPr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03B0BE64-571B-4BCC-9EC3-D5BAACA96671}"/>
                    </a:ext>
                  </a:extLst>
                </p:cNvPr>
                <p:cNvSpPr/>
                <p:nvPr/>
              </p:nvSpPr>
              <p:spPr>
                <a:xfrm>
                  <a:off x="10138019" y="4006581"/>
                  <a:ext cx="367527" cy="95991"/>
                </a:xfrm>
                <a:prstGeom prst="rect">
                  <a:avLst/>
                </a:prstGeom>
                <a:solidFill>
                  <a:srgbClr val="385D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이등변 삼각형 50">
                  <a:extLst>
                    <a:ext uri="{FF2B5EF4-FFF2-40B4-BE49-F238E27FC236}">
                      <a16:creationId xmlns:a16="http://schemas.microsoft.com/office/drawing/2014/main" id="{573AE8CC-E545-40BE-89B5-E9185F72DED7}"/>
                    </a:ext>
                  </a:extLst>
                </p:cNvPr>
                <p:cNvSpPr/>
                <p:nvPr/>
              </p:nvSpPr>
              <p:spPr>
                <a:xfrm rot="16200000">
                  <a:off x="10165803" y="3919090"/>
                  <a:ext cx="314325" cy="270970"/>
                </a:xfrm>
                <a:prstGeom prst="triangle">
                  <a:avLst/>
                </a:prstGeom>
                <a:solidFill>
                  <a:srgbClr val="385D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4F1424EA-1AB0-4B61-8A4B-B724CCB7634F}"/>
                    </a:ext>
                  </a:extLst>
                </p:cNvPr>
                <p:cNvSpPr/>
                <p:nvPr/>
              </p:nvSpPr>
              <p:spPr>
                <a:xfrm>
                  <a:off x="10456081" y="3897412"/>
                  <a:ext cx="121432" cy="314326"/>
                </a:xfrm>
                <a:prstGeom prst="rect">
                  <a:avLst/>
                </a:prstGeom>
                <a:solidFill>
                  <a:srgbClr val="385D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43" name="달 42">
              <a:extLst>
                <a:ext uri="{FF2B5EF4-FFF2-40B4-BE49-F238E27FC236}">
                  <a16:creationId xmlns:a16="http://schemas.microsoft.com/office/drawing/2014/main" id="{080A3D6B-EC8F-425F-8D8A-FF6F84A790B9}"/>
                </a:ext>
              </a:extLst>
            </p:cNvPr>
            <p:cNvSpPr/>
            <p:nvPr/>
          </p:nvSpPr>
          <p:spPr>
            <a:xfrm rot="5400000">
              <a:off x="3704978" y="5601895"/>
              <a:ext cx="244429" cy="515181"/>
            </a:xfrm>
            <a:prstGeom prst="moon">
              <a:avLst>
                <a:gd name="adj" fmla="val 0"/>
              </a:avLst>
            </a:prstGeom>
            <a:solidFill>
              <a:schemeClr val="bg1"/>
            </a:solidFill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0628EDD-E626-4680-BEA6-1A7E1787324D}"/>
              </a:ext>
            </a:extLst>
          </p:cNvPr>
          <p:cNvGrpSpPr/>
          <p:nvPr/>
        </p:nvGrpSpPr>
        <p:grpSpPr>
          <a:xfrm>
            <a:off x="949841" y="1642194"/>
            <a:ext cx="5561188" cy="523220"/>
            <a:chOff x="2067972" y="1732098"/>
            <a:chExt cx="5561188" cy="523220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0C97C2DD-6BFB-4D82-A3FA-3EB993A6C07D}"/>
                </a:ext>
              </a:extLst>
            </p:cNvPr>
            <p:cNvSpPr/>
            <p:nvPr/>
          </p:nvSpPr>
          <p:spPr>
            <a:xfrm>
              <a:off x="2067972" y="1732098"/>
              <a:ext cx="211435" cy="523220"/>
            </a:xfrm>
            <a:prstGeom prst="rect">
              <a:avLst/>
            </a:prstGeom>
            <a:solidFill>
              <a:srgbClr val="4F81BD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9FA0489-665B-497B-B231-ACDDBB8E449E}"/>
                </a:ext>
              </a:extLst>
            </p:cNvPr>
            <p:cNvSpPr txBox="1"/>
            <p:nvPr/>
          </p:nvSpPr>
          <p:spPr>
            <a:xfrm>
              <a:off x="2340916" y="1762875"/>
              <a:ext cx="52882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i="1" dirty="0"/>
                <a:t>데이터 선택 순서도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293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9ED379EC-A485-4F2F-AB92-CD2765DEED46}"/>
              </a:ext>
            </a:extLst>
          </p:cNvPr>
          <p:cNvCxnSpPr>
            <a:cxnSpLocks/>
          </p:cNvCxnSpPr>
          <p:nvPr/>
        </p:nvCxnSpPr>
        <p:spPr>
          <a:xfrm>
            <a:off x="15051218" y="6057900"/>
            <a:ext cx="0" cy="765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BE07A4FB-6FD7-4C46-A04F-9B601E4001ED}"/>
              </a:ext>
            </a:extLst>
          </p:cNvPr>
          <p:cNvCxnSpPr>
            <a:cxnSpLocks/>
          </p:cNvCxnSpPr>
          <p:nvPr/>
        </p:nvCxnSpPr>
        <p:spPr>
          <a:xfrm>
            <a:off x="9379320" y="3387631"/>
            <a:ext cx="0" cy="6097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6DA03C6-2A54-4128-81B9-D8EE394C5564}"/>
              </a:ext>
            </a:extLst>
          </p:cNvPr>
          <p:cNvSpPr/>
          <p:nvPr/>
        </p:nvSpPr>
        <p:spPr>
          <a:xfrm>
            <a:off x="349623" y="4931327"/>
            <a:ext cx="17588754" cy="171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22729" y="277483"/>
            <a:ext cx="17615648" cy="9633000"/>
          </a:xfrm>
          <a:prstGeom prst="rect">
            <a:avLst/>
          </a:prstGeom>
          <a:noFill/>
          <a:ln w="25400">
            <a:solidFill>
              <a:srgbClr val="4F81B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1" name="TextBox 140"/>
          <p:cNvSpPr txBox="1"/>
          <p:nvPr/>
        </p:nvSpPr>
        <p:spPr>
          <a:xfrm>
            <a:off x="472788" y="15637"/>
            <a:ext cx="954107" cy="553998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rgbClr val="5DB6D5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본론</a:t>
            </a:r>
            <a:endParaRPr lang="ko-KR" altLang="en-US" sz="3000" dirty="0">
              <a:solidFill>
                <a:srgbClr val="5DB6D5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762000" y="569635"/>
            <a:ext cx="6029215" cy="830997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565658"/>
                </a:solidFill>
                <a:ea typeface="a옛날사진관3" panose="02020600000000000000" pitchFamily="18" charset="-127"/>
              </a:rPr>
              <a:t>05</a:t>
            </a:r>
            <a:r>
              <a:rPr lang="en-US" altLang="ko-KR" sz="4200" dirty="0">
                <a:solidFill>
                  <a:srgbClr val="565658"/>
                </a:solidFill>
                <a:ea typeface="a옛날사진관3" panose="02020600000000000000" pitchFamily="18" charset="-127"/>
              </a:rPr>
              <a:t>. </a:t>
            </a:r>
            <a:r>
              <a:rPr lang="ko-KR" altLang="en-US" sz="2400" b="1" dirty="0">
                <a:solidFill>
                  <a:srgbClr val="565658"/>
                </a:solidFill>
                <a:ea typeface="a옛날사진관3" panose="02020600000000000000" pitchFamily="18" charset="-127"/>
              </a:rPr>
              <a:t>최적</a:t>
            </a:r>
            <a:r>
              <a:rPr lang="en-US" altLang="ko-KR" sz="2400" b="1" dirty="0">
                <a:solidFill>
                  <a:srgbClr val="565658"/>
                </a:solidFill>
                <a:ea typeface="a옛날사진관3" panose="02020600000000000000" pitchFamily="18" charset="-127"/>
              </a:rPr>
              <a:t> </a:t>
            </a:r>
            <a:r>
              <a:rPr lang="ko-KR" altLang="en-US" sz="2400" b="1" dirty="0">
                <a:solidFill>
                  <a:srgbClr val="565658"/>
                </a:solidFill>
                <a:ea typeface="a옛날사진관3" panose="02020600000000000000" pitchFamily="18" charset="-127"/>
              </a:rPr>
              <a:t>입지선정 도출을 위한 방법 소개</a:t>
            </a:r>
            <a:endParaRPr lang="en-US" altLang="ko-KR" sz="2400" b="1" spc="450" dirty="0">
              <a:solidFill>
                <a:srgbClr val="565658"/>
              </a:solidFill>
              <a:ea typeface="a옛날사진관3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A37676-0F27-4D27-8971-892CB2016180}"/>
              </a:ext>
            </a:extLst>
          </p:cNvPr>
          <p:cNvSpPr txBox="1"/>
          <p:nvPr/>
        </p:nvSpPr>
        <p:spPr>
          <a:xfrm>
            <a:off x="10714618" y="1188721"/>
            <a:ext cx="18473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7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579092A-636C-40DA-98C3-1E143B6508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4" b="93852" l="455" r="99091">
                        <a14:foregroundMark x1="38977" y1="8197" x2="38977" y2="8197"/>
                        <a14:foregroundMark x1="39545" y1="2664" x2="39545" y2="2664"/>
                        <a14:foregroundMark x1="45568" y1="26844" x2="45568" y2="26844"/>
                        <a14:foregroundMark x1="41818" y1="39549" x2="41818" y2="39549"/>
                        <a14:foregroundMark x1="47841" y1="38934" x2="47841" y2="38934"/>
                        <a14:foregroundMark x1="52386" y1="47131" x2="52386" y2="47131"/>
                        <a14:foregroundMark x1="55455" y1="54303" x2="55455" y2="54303"/>
                        <a14:foregroundMark x1="57500" y1="58197" x2="57500" y2="58197"/>
                        <a14:foregroundMark x1="28523" y1="29508" x2="29205" y2="31762"/>
                        <a14:foregroundMark x1="32273" y1="42008" x2="32273" y2="42008"/>
                        <a14:foregroundMark x1="23977" y1="43033" x2="23977" y2="43033"/>
                        <a14:foregroundMark x1="18750" y1="46107" x2="18750" y2="46107"/>
                        <a14:foregroundMark x1="24091" y1="51434" x2="24091" y2="51434"/>
                        <a14:foregroundMark x1="12386" y1="47336" x2="12386" y2="47336"/>
                        <a14:foregroundMark x1="9091" y1="52869" x2="9091" y2="52869"/>
                        <a14:foregroundMark x1="4091" y1="57172" x2="4091" y2="57172"/>
                        <a14:foregroundMark x1="455" y1="55123" x2="455" y2="55123"/>
                        <a14:foregroundMark x1="20227" y1="54508" x2="20227" y2="54508"/>
                        <a14:foregroundMark x1="17955" y1="57172" x2="17955" y2="57172"/>
                        <a14:foregroundMark x1="12386" y1="59426" x2="12386" y2="59426"/>
                        <a14:foregroundMark x1="12273" y1="72541" x2="12273" y2="72541"/>
                        <a14:foregroundMark x1="12159" y1="73566" x2="12159" y2="73566"/>
                        <a14:foregroundMark x1="11818" y1="69467" x2="9091" y2="80533"/>
                        <a14:foregroundMark x1="11705" y1="70902" x2="13523" y2="78484"/>
                        <a14:foregroundMark x1="17500" y1="74795" x2="18977" y2="76025"/>
                        <a14:foregroundMark x1="23068" y1="73770" x2="23068" y2="76844"/>
                        <a14:foregroundMark x1="32841" y1="68852" x2="33068" y2="71311"/>
                        <a14:foregroundMark x1="34886" y1="78893" x2="35227" y2="81557"/>
                        <a14:foregroundMark x1="37386" y1="70492" x2="38977" y2="75000"/>
                        <a14:foregroundMark x1="30795" y1="83607" x2="35455" y2="85246"/>
                        <a14:foregroundMark x1="36364" y1="85041" x2="38182" y2="94262"/>
                        <a14:foregroundMark x1="47841" y1="69467" x2="47841" y2="72541"/>
                        <a14:foregroundMark x1="49432" y1="68443" x2="49886" y2="68443"/>
                        <a14:foregroundMark x1="49432" y1="71926" x2="52955" y2="71926"/>
                        <a14:foregroundMark x1="51364" y1="68443" x2="53636" y2="69057"/>
                        <a14:foregroundMark x1="47614" y1="77664" x2="51477" y2="77664"/>
                        <a14:foregroundMark x1="52159" y1="74590" x2="53295" y2="74795"/>
                        <a14:foregroundMark x1="58523" y1="70697" x2="59659" y2="71311"/>
                        <a14:foregroundMark x1="61676" y1="71721" x2="61591" y2="72541"/>
                        <a14:foregroundMark x1="61932" y1="69262" x2="61676" y2="71721"/>
                        <a14:foregroundMark x1="65227" y1="73361" x2="65227" y2="72541"/>
                        <a14:foregroundMark x1="71364" y1="71926" x2="71477" y2="73975"/>
                        <a14:foregroundMark x1="76477" y1="73566" x2="76591" y2="74385"/>
                        <a14:foregroundMark x1="65227" y1="80738" x2="65227" y2="81148"/>
                        <a14:foregroundMark x1="60114" y1="83197" x2="60114" y2="83197"/>
                        <a14:foregroundMark x1="61023" y1="78893" x2="61364" y2="78893"/>
                        <a14:foregroundMark x1="64545" y1="85656" x2="63864" y2="85656"/>
                        <a14:foregroundMark x1="53977" y1="81762" x2="54091" y2="82377"/>
                        <a14:foregroundMark x1="53636" y1="78074" x2="53977" y2="78074"/>
                        <a14:foregroundMark x1="52727" y1="80738" x2="53295" y2="80738"/>
                        <a14:foregroundMark x1="51364" y1="80123" x2="49886" y2="80738"/>
                        <a14:foregroundMark x1="49318" y1="80738" x2="48409" y2="80738"/>
                        <a14:foregroundMark x1="82955" y1="70492" x2="82727" y2="74590"/>
                        <a14:foregroundMark x1="88295" y1="71926" x2="87955" y2="74590"/>
                        <a14:foregroundMark x1="84432" y1="69877" x2="84432" y2="69877"/>
                        <a14:foregroundMark x1="88295" y1="78484" x2="88295" y2="78484"/>
                        <a14:foregroundMark x1="93636" y1="72541" x2="93636" y2="74590"/>
                        <a14:foregroundMark x1="99091" y1="70492" x2="98750" y2="74180"/>
                        <a14:foregroundMark x1="44432" y1="15164" x2="44432" y2="15164"/>
                        <a14:foregroundMark x1="44432" y1="14549" x2="44432" y2="14549"/>
                        <a14:foregroundMark x1="44318" y1="13934" x2="44318" y2="13934"/>
                        <a14:foregroundMark x1="44318" y1="13320" x2="44318" y2="13320"/>
                        <a14:foregroundMark x1="44318" y1="12910" x2="44318" y2="12910"/>
                        <a14:foregroundMark x1="13977" y1="60246" x2="14659" y2="60861"/>
                        <a14:foregroundMark x1="17045" y1="60451" x2="17045" y2="60451"/>
                        <a14:foregroundMark x1="21477" y1="58607" x2="21477" y2="58607"/>
                        <a14:backgroundMark x1="72159" y1="26434" x2="82273" y2="45287"/>
                        <a14:backgroundMark x1="60227" y1="72951" x2="60227" y2="72951"/>
                        <a14:backgroundMark x1="64091" y1="71721" x2="64091" y2="717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907" y="376517"/>
            <a:ext cx="1559305" cy="811670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32415072-07D6-4598-883F-775FCF971E2A}"/>
              </a:ext>
            </a:extLst>
          </p:cNvPr>
          <p:cNvSpPr/>
          <p:nvPr/>
        </p:nvSpPr>
        <p:spPr>
          <a:xfrm>
            <a:off x="472788" y="9791638"/>
            <a:ext cx="822611" cy="226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E371F871-8E31-4900-B3A3-7CB789001E8C}"/>
              </a:ext>
            </a:extLst>
          </p:cNvPr>
          <p:cNvGrpSpPr/>
          <p:nvPr/>
        </p:nvGrpSpPr>
        <p:grpSpPr>
          <a:xfrm>
            <a:off x="469567" y="9756354"/>
            <a:ext cx="528908" cy="314326"/>
            <a:chOff x="10138017" y="3897412"/>
            <a:chExt cx="528908" cy="314326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540CF62-8DC0-47F5-933A-FC11B63FE444}"/>
                </a:ext>
              </a:extLst>
            </p:cNvPr>
            <p:cNvSpPr/>
            <p:nvPr/>
          </p:nvSpPr>
          <p:spPr>
            <a:xfrm>
              <a:off x="10138017" y="4006581"/>
              <a:ext cx="367527" cy="959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이등변 삼각형 71">
              <a:extLst>
                <a:ext uri="{FF2B5EF4-FFF2-40B4-BE49-F238E27FC236}">
                  <a16:creationId xmlns:a16="http://schemas.microsoft.com/office/drawing/2014/main" id="{F301C866-C62A-4936-A4CA-C6F1A1C2AF68}"/>
                </a:ext>
              </a:extLst>
            </p:cNvPr>
            <p:cNvSpPr/>
            <p:nvPr/>
          </p:nvSpPr>
          <p:spPr>
            <a:xfrm rot="16200000">
              <a:off x="10165803" y="3919090"/>
              <a:ext cx="314325" cy="27097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596AA0F-A32D-493F-9C31-015ED8F5E17C}"/>
                </a:ext>
              </a:extLst>
            </p:cNvPr>
            <p:cNvSpPr/>
            <p:nvPr/>
          </p:nvSpPr>
          <p:spPr>
            <a:xfrm>
              <a:off x="10456081" y="3897412"/>
              <a:ext cx="121432" cy="3143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모서리가 둥근 직사각형 35">
              <a:extLst>
                <a:ext uri="{FF2B5EF4-FFF2-40B4-BE49-F238E27FC236}">
                  <a16:creationId xmlns:a16="http://schemas.microsoft.com/office/drawing/2014/main" id="{D5F33A15-E4FB-4535-A778-744893C0CF7D}"/>
                </a:ext>
              </a:extLst>
            </p:cNvPr>
            <p:cNvSpPr/>
            <p:nvPr/>
          </p:nvSpPr>
          <p:spPr>
            <a:xfrm>
              <a:off x="10443088" y="3943350"/>
              <a:ext cx="223837" cy="4571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모서리가 둥근 직사각형 36">
              <a:extLst>
                <a:ext uri="{FF2B5EF4-FFF2-40B4-BE49-F238E27FC236}">
                  <a16:creationId xmlns:a16="http://schemas.microsoft.com/office/drawing/2014/main" id="{D2A47C27-FC2B-4EA1-9DAB-2B07523F5CDF}"/>
                </a:ext>
              </a:extLst>
            </p:cNvPr>
            <p:cNvSpPr/>
            <p:nvPr/>
          </p:nvSpPr>
          <p:spPr>
            <a:xfrm>
              <a:off x="10443088" y="4120084"/>
              <a:ext cx="223837" cy="4571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A46C5AE-4F70-48F3-A677-C46E433E562B}"/>
              </a:ext>
            </a:extLst>
          </p:cNvPr>
          <p:cNvSpPr/>
          <p:nvPr/>
        </p:nvSpPr>
        <p:spPr>
          <a:xfrm>
            <a:off x="2216970" y="9814480"/>
            <a:ext cx="100212" cy="25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2376885-DE37-4397-9B1B-1340701BD296}"/>
              </a:ext>
            </a:extLst>
          </p:cNvPr>
          <p:cNvGrpSpPr/>
          <p:nvPr/>
        </p:nvGrpSpPr>
        <p:grpSpPr>
          <a:xfrm>
            <a:off x="1120403" y="9688390"/>
            <a:ext cx="1089397" cy="450253"/>
            <a:chOff x="1105695" y="9688390"/>
            <a:chExt cx="1089397" cy="450253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930766CC-387C-442E-AEC3-449379E92C25}"/>
                </a:ext>
              </a:extLst>
            </p:cNvPr>
            <p:cNvGrpSpPr/>
            <p:nvPr/>
          </p:nvGrpSpPr>
          <p:grpSpPr>
            <a:xfrm>
              <a:off x="1105695" y="9688390"/>
              <a:ext cx="1089397" cy="450253"/>
              <a:chOff x="7696200" y="8191500"/>
              <a:chExt cx="1295400" cy="535395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B11D376-8292-42C3-93ED-048E52BB9641}"/>
                  </a:ext>
                </a:extLst>
              </p:cNvPr>
              <p:cNvGrpSpPr/>
              <p:nvPr/>
            </p:nvGrpSpPr>
            <p:grpSpPr>
              <a:xfrm>
                <a:off x="7696200" y="8191500"/>
                <a:ext cx="1295400" cy="535395"/>
                <a:chOff x="8001000" y="9295402"/>
                <a:chExt cx="1510552" cy="535395"/>
              </a:xfrm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D5C40C3B-74ED-462E-9222-8D9BAC7D47E0}"/>
                    </a:ext>
                  </a:extLst>
                </p:cNvPr>
                <p:cNvSpPr/>
                <p:nvPr/>
              </p:nvSpPr>
              <p:spPr>
                <a:xfrm>
                  <a:off x="9372599" y="9432244"/>
                  <a:ext cx="138953" cy="259079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4F81B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8D9FA201-BA21-4698-B0CC-25EFD16807AD}"/>
                    </a:ext>
                  </a:extLst>
                </p:cNvPr>
                <p:cNvGrpSpPr/>
                <p:nvPr/>
              </p:nvGrpSpPr>
              <p:grpSpPr>
                <a:xfrm>
                  <a:off x="8001000" y="9295402"/>
                  <a:ext cx="1463965" cy="535395"/>
                  <a:chOff x="8001000" y="9295402"/>
                  <a:chExt cx="1463965" cy="535395"/>
                </a:xfrm>
              </p:grpSpPr>
              <p:sp>
                <p:nvSpPr>
                  <p:cNvPr id="7" name="사각형: 둥근 모서리 6">
                    <a:extLst>
                      <a:ext uri="{FF2B5EF4-FFF2-40B4-BE49-F238E27FC236}">
                        <a16:creationId xmlns:a16="http://schemas.microsoft.com/office/drawing/2014/main" id="{EE84270A-AF83-4AD2-860C-83724683262C}"/>
                      </a:ext>
                    </a:extLst>
                  </p:cNvPr>
                  <p:cNvSpPr/>
                  <p:nvPr/>
                </p:nvSpPr>
                <p:spPr>
                  <a:xfrm>
                    <a:off x="8001000" y="9295402"/>
                    <a:ext cx="1371600" cy="535395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8575">
                    <a:solidFill>
                      <a:srgbClr val="4F81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487F4B89-3F4E-4DF2-A9E6-BDAE055E3B29}"/>
                      </a:ext>
                    </a:extLst>
                  </p:cNvPr>
                  <p:cNvSpPr/>
                  <p:nvPr/>
                </p:nvSpPr>
                <p:spPr>
                  <a:xfrm>
                    <a:off x="9280234" y="9445335"/>
                    <a:ext cx="184731" cy="235526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4AA02235-6B37-4751-8ACF-CD78487266FC}"/>
                  </a:ext>
                </a:extLst>
              </p:cNvPr>
              <p:cNvSpPr/>
              <p:nvPr/>
            </p:nvSpPr>
            <p:spPr>
              <a:xfrm>
                <a:off x="7829412" y="8266474"/>
                <a:ext cx="184731" cy="395921"/>
              </a:xfrm>
              <a:prstGeom prst="roundRect">
                <a:avLst/>
              </a:prstGeom>
              <a:solidFill>
                <a:srgbClr val="4F81BD"/>
              </a:solidFill>
              <a:ln>
                <a:solidFill>
                  <a:srgbClr val="4F81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77718A16-F67E-4475-8F92-40FCFEEAEF2D}"/>
                </a:ext>
              </a:extLst>
            </p:cNvPr>
            <p:cNvSpPr/>
            <p:nvPr/>
          </p:nvSpPr>
          <p:spPr>
            <a:xfrm>
              <a:off x="1478932" y="9751441"/>
              <a:ext cx="155354" cy="332959"/>
            </a:xfrm>
            <a:prstGeom prst="roundRect">
              <a:avLst/>
            </a:prstGeom>
            <a:solidFill>
              <a:srgbClr val="4F81BD"/>
            </a:solidFill>
            <a:ln>
              <a:solidFill>
                <a:srgbClr val="4F8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F9E279A-3D52-49D0-825A-81B7E975B0EC}"/>
              </a:ext>
            </a:extLst>
          </p:cNvPr>
          <p:cNvSpPr/>
          <p:nvPr/>
        </p:nvSpPr>
        <p:spPr>
          <a:xfrm>
            <a:off x="839611" y="1545068"/>
            <a:ext cx="211435" cy="523220"/>
          </a:xfrm>
          <a:prstGeom prst="rect">
            <a:avLst/>
          </a:prstGeom>
          <a:solidFill>
            <a:srgbClr val="4F81BD"/>
          </a:solidFill>
          <a:ln w="2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BD4D02-04A1-41C9-B071-E270A64387D4}"/>
              </a:ext>
            </a:extLst>
          </p:cNvPr>
          <p:cNvSpPr txBox="1"/>
          <p:nvPr/>
        </p:nvSpPr>
        <p:spPr>
          <a:xfrm>
            <a:off x="1112555" y="1575845"/>
            <a:ext cx="2926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i="1" dirty="0"/>
              <a:t>군집분석  순서도</a:t>
            </a: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55FC3877-C3EA-4A41-910A-41B5706D97CA}"/>
              </a:ext>
            </a:extLst>
          </p:cNvPr>
          <p:cNvSpPr/>
          <p:nvPr/>
        </p:nvSpPr>
        <p:spPr>
          <a:xfrm>
            <a:off x="2514600" y="3843496"/>
            <a:ext cx="2403445" cy="2398357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군집화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후보 모델 선택</a:t>
            </a: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32FB62EC-CB05-4522-93BC-BF5CA41C79D5}"/>
              </a:ext>
            </a:extLst>
          </p:cNvPr>
          <p:cNvSpPr/>
          <p:nvPr/>
        </p:nvSpPr>
        <p:spPr>
          <a:xfrm>
            <a:off x="8177598" y="3872071"/>
            <a:ext cx="2409378" cy="2398357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군집화 평가</a:t>
            </a: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494B2A7-440B-459D-933E-5B469BD99592}"/>
              </a:ext>
            </a:extLst>
          </p:cNvPr>
          <p:cNvSpPr/>
          <p:nvPr/>
        </p:nvSpPr>
        <p:spPr>
          <a:xfrm>
            <a:off x="13846529" y="3857783"/>
            <a:ext cx="2409378" cy="2398357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군집화 분포 결과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21BCBB3-09D0-44C4-8544-AA1B39120E25}"/>
              </a:ext>
            </a:extLst>
          </p:cNvPr>
          <p:cNvSpPr txBox="1"/>
          <p:nvPr/>
        </p:nvSpPr>
        <p:spPr>
          <a:xfrm>
            <a:off x="3215790" y="6842510"/>
            <a:ext cx="1121634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∙  </a:t>
            </a:r>
            <a:r>
              <a:rPr lang="en-US" altLang="ko-KR" sz="1600" dirty="0"/>
              <a:t>K-Means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∙ </a:t>
            </a:r>
            <a:r>
              <a:rPr lang="en-US" altLang="ko-KR" sz="1600" dirty="0"/>
              <a:t>Gaussian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∙ </a:t>
            </a:r>
            <a:r>
              <a:rPr lang="en-US" altLang="ko-KR" sz="1600" dirty="0" err="1"/>
              <a:t>Hier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∙ </a:t>
            </a:r>
            <a:r>
              <a:rPr lang="en-US" altLang="ko-KR" sz="1600" dirty="0"/>
              <a:t>DB-Scan</a:t>
            </a:r>
            <a:endParaRPr lang="ko-KR" altLang="en-US" sz="16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D7C7B1-6784-4E33-86A6-265D12AF01B2}"/>
              </a:ext>
            </a:extLst>
          </p:cNvPr>
          <p:cNvSpPr txBox="1"/>
          <p:nvPr/>
        </p:nvSpPr>
        <p:spPr>
          <a:xfrm>
            <a:off x="7450920" y="3012134"/>
            <a:ext cx="3856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/>
              <a:t>Shilhouette</a:t>
            </a:r>
            <a:endParaRPr lang="ko-KR" altLang="en-US" sz="1600" dirty="0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C8D50B9-25EF-4951-BB47-9596AA6816F6}"/>
              </a:ext>
            </a:extLst>
          </p:cNvPr>
          <p:cNvCxnSpPr>
            <a:cxnSpLocks/>
          </p:cNvCxnSpPr>
          <p:nvPr/>
        </p:nvCxnSpPr>
        <p:spPr>
          <a:xfrm>
            <a:off x="3716322" y="6212303"/>
            <a:ext cx="0" cy="765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표 19">
            <a:extLst>
              <a:ext uri="{FF2B5EF4-FFF2-40B4-BE49-F238E27FC236}">
                <a16:creationId xmlns:a16="http://schemas.microsoft.com/office/drawing/2014/main" id="{1CA62264-1526-4A15-BDE8-B94AD9DD447A}"/>
              </a:ext>
            </a:extLst>
          </p:cNvPr>
          <p:cNvGraphicFramePr>
            <a:graphicFrameLocks noGrp="1"/>
          </p:cNvGraphicFramePr>
          <p:nvPr/>
        </p:nvGraphicFramePr>
        <p:xfrm>
          <a:off x="13846529" y="7178223"/>
          <a:ext cx="2605136" cy="1267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2568">
                  <a:extLst>
                    <a:ext uri="{9D8B030D-6E8A-4147-A177-3AD203B41FA5}">
                      <a16:colId xmlns:a16="http://schemas.microsoft.com/office/drawing/2014/main" val="3472913667"/>
                    </a:ext>
                  </a:extLst>
                </a:gridCol>
                <a:gridCol w="1302568">
                  <a:extLst>
                    <a:ext uri="{9D8B030D-6E8A-4147-A177-3AD203B41FA5}">
                      <a16:colId xmlns:a16="http://schemas.microsoft.com/office/drawing/2014/main" val="3078884445"/>
                    </a:ext>
                  </a:extLst>
                </a:gridCol>
              </a:tblGrid>
              <a:tr h="1874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클러스터 분류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기대효과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533072"/>
                  </a:ext>
                </a:extLst>
              </a:tr>
              <a:tr h="326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부적합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166590"/>
                  </a:ext>
                </a:extLst>
              </a:tr>
              <a:tr h="326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보통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913578"/>
                  </a:ext>
                </a:extLst>
              </a:tr>
              <a:tr h="326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적합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575813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4A4F8B3-2CF6-413C-9B07-0E9AEF010450}"/>
              </a:ext>
            </a:extLst>
          </p:cNvPr>
          <p:cNvSpPr txBox="1"/>
          <p:nvPr/>
        </p:nvSpPr>
        <p:spPr>
          <a:xfrm>
            <a:off x="14681155" y="6815880"/>
            <a:ext cx="7401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예시</a:t>
            </a:r>
          </a:p>
        </p:txBody>
      </p:sp>
      <p:pic>
        <p:nvPicPr>
          <p:cNvPr id="48" name="그래픽 47" descr="오른쪽 캐럿 단색으로 채워진">
            <a:extLst>
              <a:ext uri="{FF2B5EF4-FFF2-40B4-BE49-F238E27FC236}">
                <a16:creationId xmlns:a16="http://schemas.microsoft.com/office/drawing/2014/main" id="{F4D4305B-D241-4325-8D74-B21DBDB8A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37928" y="4235915"/>
            <a:ext cx="914400" cy="1642091"/>
          </a:xfrm>
          <a:prstGeom prst="rect">
            <a:avLst/>
          </a:prstGeom>
        </p:spPr>
      </p:pic>
      <p:pic>
        <p:nvPicPr>
          <p:cNvPr id="49" name="그래픽 48" descr="오른쪽 캐럿 단색으로 채워진">
            <a:extLst>
              <a:ext uri="{FF2B5EF4-FFF2-40B4-BE49-F238E27FC236}">
                <a16:creationId xmlns:a16="http://schemas.microsoft.com/office/drawing/2014/main" id="{6BBA3CB3-CF2E-4490-8141-F2B7872087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9552" y="4196141"/>
            <a:ext cx="914400" cy="1642091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726E6CE3-14DE-4843-967B-D80DFEEC23C5}"/>
              </a:ext>
            </a:extLst>
          </p:cNvPr>
          <p:cNvGrpSpPr/>
          <p:nvPr/>
        </p:nvGrpSpPr>
        <p:grpSpPr>
          <a:xfrm>
            <a:off x="17498792" y="9392676"/>
            <a:ext cx="665738" cy="910669"/>
            <a:chOff x="3494348" y="5659669"/>
            <a:chExt cx="665738" cy="910669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81004EF1-3D5E-4EF8-9326-FB90A07E22CE}"/>
                </a:ext>
              </a:extLst>
            </p:cNvPr>
            <p:cNvGrpSpPr/>
            <p:nvPr/>
          </p:nvGrpSpPr>
          <p:grpSpPr>
            <a:xfrm>
              <a:off x="3494348" y="5659669"/>
              <a:ext cx="665738" cy="910669"/>
              <a:chOff x="4858871" y="4632563"/>
              <a:chExt cx="665738" cy="910669"/>
            </a:xfrm>
          </p:grpSpPr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9A0201C1-B780-4C35-870F-3DAEEC382EE0}"/>
                  </a:ext>
                </a:extLst>
              </p:cNvPr>
              <p:cNvSpPr/>
              <p:nvPr/>
            </p:nvSpPr>
            <p:spPr>
              <a:xfrm>
                <a:off x="4858871" y="4632563"/>
                <a:ext cx="665738" cy="66433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9EEC3525-F9DE-4484-851E-E7474A454E59}"/>
                  </a:ext>
                </a:extLst>
              </p:cNvPr>
              <p:cNvGrpSpPr/>
              <p:nvPr/>
            </p:nvGrpSpPr>
            <p:grpSpPr>
              <a:xfrm>
                <a:off x="5066210" y="4861163"/>
                <a:ext cx="251013" cy="207616"/>
                <a:chOff x="6172198" y="3848100"/>
                <a:chExt cx="381002" cy="565405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0C1EF019-9690-45BB-BCC9-95B6E2B866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72200" y="3848100"/>
                  <a:ext cx="0" cy="565405"/>
                </a:xfrm>
                <a:prstGeom prst="line">
                  <a:avLst/>
                </a:prstGeom>
                <a:ln w="10160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C89EA936-0FF9-421E-A992-5C019F0D19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72198" y="3848100"/>
                  <a:ext cx="381002" cy="533400"/>
                </a:xfrm>
                <a:prstGeom prst="line">
                  <a:avLst/>
                </a:prstGeom>
                <a:ln w="101600" cap="rnd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D437CA34-F331-4224-A278-F9B09ED1C9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3200" y="3848100"/>
                  <a:ext cx="0" cy="533400"/>
                </a:xfrm>
                <a:prstGeom prst="line">
                  <a:avLst/>
                </a:prstGeom>
                <a:ln w="101600" cap="rnd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30D88A6A-F7FE-4A88-BAF9-3C56DBFEF55C}"/>
                  </a:ext>
                </a:extLst>
              </p:cNvPr>
              <p:cNvGrpSpPr/>
              <p:nvPr/>
            </p:nvGrpSpPr>
            <p:grpSpPr>
              <a:xfrm rot="16200000">
                <a:off x="4955531" y="5099664"/>
                <a:ext cx="472374" cy="414762"/>
                <a:chOff x="10138019" y="3897412"/>
                <a:chExt cx="439494" cy="314326"/>
              </a:xfrm>
            </p:grpSpPr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7CE78E2-2435-4F67-927B-4E44D3BC7B1B}"/>
                    </a:ext>
                  </a:extLst>
                </p:cNvPr>
                <p:cNvSpPr/>
                <p:nvPr/>
              </p:nvSpPr>
              <p:spPr>
                <a:xfrm>
                  <a:off x="10138019" y="4006581"/>
                  <a:ext cx="367527" cy="95991"/>
                </a:xfrm>
                <a:prstGeom prst="rect">
                  <a:avLst/>
                </a:prstGeom>
                <a:solidFill>
                  <a:srgbClr val="385D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이등변 삼각형 53">
                  <a:extLst>
                    <a:ext uri="{FF2B5EF4-FFF2-40B4-BE49-F238E27FC236}">
                      <a16:creationId xmlns:a16="http://schemas.microsoft.com/office/drawing/2014/main" id="{BF06CD8B-D3B8-4F39-ACA8-52FE88DBDC50}"/>
                    </a:ext>
                  </a:extLst>
                </p:cNvPr>
                <p:cNvSpPr/>
                <p:nvPr/>
              </p:nvSpPr>
              <p:spPr>
                <a:xfrm rot="16200000">
                  <a:off x="10165803" y="3919090"/>
                  <a:ext cx="314325" cy="270970"/>
                </a:xfrm>
                <a:prstGeom prst="triangle">
                  <a:avLst/>
                </a:prstGeom>
                <a:solidFill>
                  <a:srgbClr val="385D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04F2B271-B086-4E30-BAA7-7B81BA42D756}"/>
                    </a:ext>
                  </a:extLst>
                </p:cNvPr>
                <p:cNvSpPr/>
                <p:nvPr/>
              </p:nvSpPr>
              <p:spPr>
                <a:xfrm>
                  <a:off x="10456081" y="3897412"/>
                  <a:ext cx="121432" cy="314326"/>
                </a:xfrm>
                <a:prstGeom prst="rect">
                  <a:avLst/>
                </a:prstGeom>
                <a:solidFill>
                  <a:srgbClr val="385D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43" name="달 42">
              <a:extLst>
                <a:ext uri="{FF2B5EF4-FFF2-40B4-BE49-F238E27FC236}">
                  <a16:creationId xmlns:a16="http://schemas.microsoft.com/office/drawing/2014/main" id="{0D5076BF-3534-4F94-8774-229754E8D9EE}"/>
                </a:ext>
              </a:extLst>
            </p:cNvPr>
            <p:cNvSpPr/>
            <p:nvPr/>
          </p:nvSpPr>
          <p:spPr>
            <a:xfrm rot="5400000">
              <a:off x="3704978" y="5601895"/>
              <a:ext cx="244429" cy="515181"/>
            </a:xfrm>
            <a:prstGeom prst="moon">
              <a:avLst>
                <a:gd name="adj" fmla="val 0"/>
              </a:avLst>
            </a:prstGeom>
            <a:solidFill>
              <a:schemeClr val="bg1"/>
            </a:solidFill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56386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313831C9-57B6-47E3-9302-FD837D6ED11B}"/>
              </a:ext>
            </a:extLst>
          </p:cNvPr>
          <p:cNvCxnSpPr/>
          <p:nvPr/>
        </p:nvCxnSpPr>
        <p:spPr>
          <a:xfrm>
            <a:off x="16112094" y="3314700"/>
            <a:ext cx="0" cy="707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FD5BAFEB-BCAD-4950-B2DD-D3A6F65088B3}"/>
              </a:ext>
            </a:extLst>
          </p:cNvPr>
          <p:cNvCxnSpPr/>
          <p:nvPr/>
        </p:nvCxnSpPr>
        <p:spPr>
          <a:xfrm>
            <a:off x="11735687" y="5969739"/>
            <a:ext cx="0" cy="707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BE07A4FB-6FD7-4C46-A04F-9B601E4001ED}"/>
              </a:ext>
            </a:extLst>
          </p:cNvPr>
          <p:cNvCxnSpPr>
            <a:cxnSpLocks/>
          </p:cNvCxnSpPr>
          <p:nvPr/>
        </p:nvCxnSpPr>
        <p:spPr>
          <a:xfrm>
            <a:off x="7359281" y="3314700"/>
            <a:ext cx="0" cy="707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FEC1DDE-C9C4-4D4C-A1DD-E312C4961697}"/>
              </a:ext>
            </a:extLst>
          </p:cNvPr>
          <p:cNvCxnSpPr>
            <a:cxnSpLocks/>
          </p:cNvCxnSpPr>
          <p:nvPr/>
        </p:nvCxnSpPr>
        <p:spPr>
          <a:xfrm>
            <a:off x="2985841" y="5932665"/>
            <a:ext cx="0" cy="9129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6DA03C6-2A54-4128-81B9-D8EE394C5564}"/>
              </a:ext>
            </a:extLst>
          </p:cNvPr>
          <p:cNvSpPr/>
          <p:nvPr/>
        </p:nvSpPr>
        <p:spPr>
          <a:xfrm>
            <a:off x="349623" y="4931327"/>
            <a:ext cx="17588754" cy="171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22729" y="277483"/>
            <a:ext cx="17615648" cy="9633000"/>
          </a:xfrm>
          <a:prstGeom prst="rect">
            <a:avLst/>
          </a:prstGeom>
          <a:noFill/>
          <a:ln w="25400">
            <a:solidFill>
              <a:srgbClr val="4F81B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1" name="TextBox 140"/>
          <p:cNvSpPr txBox="1"/>
          <p:nvPr/>
        </p:nvSpPr>
        <p:spPr>
          <a:xfrm>
            <a:off x="472788" y="15637"/>
            <a:ext cx="954107" cy="553998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rgbClr val="5DB6D5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본론</a:t>
            </a:r>
            <a:endParaRPr lang="ko-KR" altLang="en-US" sz="3000" dirty="0">
              <a:solidFill>
                <a:srgbClr val="5DB6D5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762000" y="569635"/>
            <a:ext cx="6029215" cy="830997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565658"/>
                </a:solidFill>
                <a:ea typeface="a옛날사진관3" panose="02020600000000000000" pitchFamily="18" charset="-127"/>
              </a:rPr>
              <a:t>05</a:t>
            </a:r>
            <a:r>
              <a:rPr lang="en-US" altLang="ko-KR" sz="4200" dirty="0">
                <a:solidFill>
                  <a:srgbClr val="565658"/>
                </a:solidFill>
                <a:ea typeface="a옛날사진관3" panose="02020600000000000000" pitchFamily="18" charset="-127"/>
              </a:rPr>
              <a:t>. </a:t>
            </a:r>
            <a:r>
              <a:rPr lang="ko-KR" altLang="en-US" sz="2400" b="1" dirty="0">
                <a:solidFill>
                  <a:srgbClr val="565658"/>
                </a:solidFill>
                <a:ea typeface="a옛날사진관3" panose="02020600000000000000" pitchFamily="18" charset="-127"/>
              </a:rPr>
              <a:t>최적</a:t>
            </a:r>
            <a:r>
              <a:rPr lang="en-US" altLang="ko-KR" sz="2400" b="1" dirty="0">
                <a:solidFill>
                  <a:srgbClr val="565658"/>
                </a:solidFill>
                <a:ea typeface="a옛날사진관3" panose="02020600000000000000" pitchFamily="18" charset="-127"/>
              </a:rPr>
              <a:t> </a:t>
            </a:r>
            <a:r>
              <a:rPr lang="ko-KR" altLang="en-US" sz="2400" b="1" dirty="0">
                <a:solidFill>
                  <a:srgbClr val="565658"/>
                </a:solidFill>
                <a:ea typeface="a옛날사진관3" panose="02020600000000000000" pitchFamily="18" charset="-127"/>
              </a:rPr>
              <a:t>입지선정 도출을 위한 방법 소개</a:t>
            </a:r>
            <a:endParaRPr lang="en-US" altLang="ko-KR" sz="2400" b="1" spc="450" dirty="0">
              <a:solidFill>
                <a:srgbClr val="565658"/>
              </a:solidFill>
              <a:ea typeface="a옛날사진관3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A37676-0F27-4D27-8971-892CB2016180}"/>
              </a:ext>
            </a:extLst>
          </p:cNvPr>
          <p:cNvSpPr txBox="1"/>
          <p:nvPr/>
        </p:nvSpPr>
        <p:spPr>
          <a:xfrm>
            <a:off x="10714618" y="1188721"/>
            <a:ext cx="18473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7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579092A-636C-40DA-98C3-1E143B6508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4" b="93852" l="455" r="99091">
                        <a14:foregroundMark x1="38977" y1="8197" x2="38977" y2="8197"/>
                        <a14:foregroundMark x1="39545" y1="2664" x2="39545" y2="2664"/>
                        <a14:foregroundMark x1="45568" y1="26844" x2="45568" y2="26844"/>
                        <a14:foregroundMark x1="41818" y1="39549" x2="41818" y2="39549"/>
                        <a14:foregroundMark x1="47841" y1="38934" x2="47841" y2="38934"/>
                        <a14:foregroundMark x1="52386" y1="47131" x2="52386" y2="47131"/>
                        <a14:foregroundMark x1="55455" y1="54303" x2="55455" y2="54303"/>
                        <a14:foregroundMark x1="57500" y1="58197" x2="57500" y2="58197"/>
                        <a14:foregroundMark x1="28523" y1="29508" x2="29205" y2="31762"/>
                        <a14:foregroundMark x1="32273" y1="42008" x2="32273" y2="42008"/>
                        <a14:foregroundMark x1="23977" y1="43033" x2="23977" y2="43033"/>
                        <a14:foregroundMark x1="18750" y1="46107" x2="18750" y2="46107"/>
                        <a14:foregroundMark x1="24091" y1="51434" x2="24091" y2="51434"/>
                        <a14:foregroundMark x1="12386" y1="47336" x2="12386" y2="47336"/>
                        <a14:foregroundMark x1="9091" y1="52869" x2="9091" y2="52869"/>
                        <a14:foregroundMark x1="4091" y1="57172" x2="4091" y2="57172"/>
                        <a14:foregroundMark x1="455" y1="55123" x2="455" y2="55123"/>
                        <a14:foregroundMark x1="20227" y1="54508" x2="20227" y2="54508"/>
                        <a14:foregroundMark x1="17955" y1="57172" x2="17955" y2="57172"/>
                        <a14:foregroundMark x1="12386" y1="59426" x2="12386" y2="59426"/>
                        <a14:foregroundMark x1="12273" y1="72541" x2="12273" y2="72541"/>
                        <a14:foregroundMark x1="12159" y1="73566" x2="12159" y2="73566"/>
                        <a14:foregroundMark x1="11818" y1="69467" x2="9091" y2="80533"/>
                        <a14:foregroundMark x1="11705" y1="70902" x2="13523" y2="78484"/>
                        <a14:foregroundMark x1="17500" y1="74795" x2="18977" y2="76025"/>
                        <a14:foregroundMark x1="23068" y1="73770" x2="23068" y2="76844"/>
                        <a14:foregroundMark x1="32841" y1="68852" x2="33068" y2="71311"/>
                        <a14:foregroundMark x1="34886" y1="78893" x2="35227" y2="81557"/>
                        <a14:foregroundMark x1="37386" y1="70492" x2="38977" y2="75000"/>
                        <a14:foregroundMark x1="30795" y1="83607" x2="35455" y2="85246"/>
                        <a14:foregroundMark x1="36364" y1="85041" x2="38182" y2="94262"/>
                        <a14:foregroundMark x1="47841" y1="69467" x2="47841" y2="72541"/>
                        <a14:foregroundMark x1="49432" y1="68443" x2="49886" y2="68443"/>
                        <a14:foregroundMark x1="49432" y1="71926" x2="52955" y2="71926"/>
                        <a14:foregroundMark x1="51364" y1="68443" x2="53636" y2="69057"/>
                        <a14:foregroundMark x1="47614" y1="77664" x2="51477" y2="77664"/>
                        <a14:foregroundMark x1="52159" y1="74590" x2="53295" y2="74795"/>
                        <a14:foregroundMark x1="58523" y1="70697" x2="59659" y2="71311"/>
                        <a14:foregroundMark x1="61676" y1="71721" x2="61591" y2="72541"/>
                        <a14:foregroundMark x1="61932" y1="69262" x2="61676" y2="71721"/>
                        <a14:foregroundMark x1="65227" y1="73361" x2="65227" y2="72541"/>
                        <a14:foregroundMark x1="71364" y1="71926" x2="71477" y2="73975"/>
                        <a14:foregroundMark x1="76477" y1="73566" x2="76591" y2="74385"/>
                        <a14:foregroundMark x1="65227" y1="80738" x2="65227" y2="81148"/>
                        <a14:foregroundMark x1="60114" y1="83197" x2="60114" y2="83197"/>
                        <a14:foregroundMark x1="61023" y1="78893" x2="61364" y2="78893"/>
                        <a14:foregroundMark x1="64545" y1="85656" x2="63864" y2="85656"/>
                        <a14:foregroundMark x1="53977" y1="81762" x2="54091" y2="82377"/>
                        <a14:foregroundMark x1="53636" y1="78074" x2="53977" y2="78074"/>
                        <a14:foregroundMark x1="52727" y1="80738" x2="53295" y2="80738"/>
                        <a14:foregroundMark x1="51364" y1="80123" x2="49886" y2="80738"/>
                        <a14:foregroundMark x1="49318" y1="80738" x2="48409" y2="80738"/>
                        <a14:foregroundMark x1="82955" y1="70492" x2="82727" y2="74590"/>
                        <a14:foregroundMark x1="88295" y1="71926" x2="87955" y2="74590"/>
                        <a14:foregroundMark x1="84432" y1="69877" x2="84432" y2="69877"/>
                        <a14:foregroundMark x1="88295" y1="78484" x2="88295" y2="78484"/>
                        <a14:foregroundMark x1="93636" y1="72541" x2="93636" y2="74590"/>
                        <a14:foregroundMark x1="99091" y1="70492" x2="98750" y2="74180"/>
                        <a14:foregroundMark x1="44432" y1="15164" x2="44432" y2="15164"/>
                        <a14:foregroundMark x1="44432" y1="14549" x2="44432" y2="14549"/>
                        <a14:foregroundMark x1="44318" y1="13934" x2="44318" y2="13934"/>
                        <a14:foregroundMark x1="44318" y1="13320" x2="44318" y2="13320"/>
                        <a14:foregroundMark x1="44318" y1="12910" x2="44318" y2="12910"/>
                        <a14:foregroundMark x1="13977" y1="60246" x2="14659" y2="60861"/>
                        <a14:foregroundMark x1="17045" y1="60451" x2="17045" y2="60451"/>
                        <a14:foregroundMark x1="21477" y1="58607" x2="21477" y2="58607"/>
                        <a14:backgroundMark x1="72159" y1="26434" x2="82273" y2="45287"/>
                        <a14:backgroundMark x1="60227" y1="72951" x2="60227" y2="72951"/>
                        <a14:backgroundMark x1="64091" y1="71721" x2="64091" y2="717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907" y="376517"/>
            <a:ext cx="1559305" cy="811670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32415072-07D6-4598-883F-775FCF971E2A}"/>
              </a:ext>
            </a:extLst>
          </p:cNvPr>
          <p:cNvSpPr/>
          <p:nvPr/>
        </p:nvSpPr>
        <p:spPr>
          <a:xfrm>
            <a:off x="472788" y="9791638"/>
            <a:ext cx="822611" cy="226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E371F871-8E31-4900-B3A3-7CB789001E8C}"/>
              </a:ext>
            </a:extLst>
          </p:cNvPr>
          <p:cNvGrpSpPr/>
          <p:nvPr/>
        </p:nvGrpSpPr>
        <p:grpSpPr>
          <a:xfrm>
            <a:off x="469567" y="9756354"/>
            <a:ext cx="528908" cy="314326"/>
            <a:chOff x="10138017" y="3897412"/>
            <a:chExt cx="528908" cy="314326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540CF62-8DC0-47F5-933A-FC11B63FE444}"/>
                </a:ext>
              </a:extLst>
            </p:cNvPr>
            <p:cNvSpPr/>
            <p:nvPr/>
          </p:nvSpPr>
          <p:spPr>
            <a:xfrm>
              <a:off x="10138017" y="4006581"/>
              <a:ext cx="367527" cy="959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이등변 삼각형 71">
              <a:extLst>
                <a:ext uri="{FF2B5EF4-FFF2-40B4-BE49-F238E27FC236}">
                  <a16:creationId xmlns:a16="http://schemas.microsoft.com/office/drawing/2014/main" id="{F301C866-C62A-4936-A4CA-C6F1A1C2AF68}"/>
                </a:ext>
              </a:extLst>
            </p:cNvPr>
            <p:cNvSpPr/>
            <p:nvPr/>
          </p:nvSpPr>
          <p:spPr>
            <a:xfrm rot="16200000">
              <a:off x="10165803" y="3919090"/>
              <a:ext cx="314325" cy="27097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596AA0F-A32D-493F-9C31-015ED8F5E17C}"/>
                </a:ext>
              </a:extLst>
            </p:cNvPr>
            <p:cNvSpPr/>
            <p:nvPr/>
          </p:nvSpPr>
          <p:spPr>
            <a:xfrm>
              <a:off x="10456081" y="3897412"/>
              <a:ext cx="121432" cy="3143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모서리가 둥근 직사각형 35">
              <a:extLst>
                <a:ext uri="{FF2B5EF4-FFF2-40B4-BE49-F238E27FC236}">
                  <a16:creationId xmlns:a16="http://schemas.microsoft.com/office/drawing/2014/main" id="{D5F33A15-E4FB-4535-A778-744893C0CF7D}"/>
                </a:ext>
              </a:extLst>
            </p:cNvPr>
            <p:cNvSpPr/>
            <p:nvPr/>
          </p:nvSpPr>
          <p:spPr>
            <a:xfrm>
              <a:off x="10443088" y="3943350"/>
              <a:ext cx="223837" cy="4571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모서리가 둥근 직사각형 36">
              <a:extLst>
                <a:ext uri="{FF2B5EF4-FFF2-40B4-BE49-F238E27FC236}">
                  <a16:creationId xmlns:a16="http://schemas.microsoft.com/office/drawing/2014/main" id="{D2A47C27-FC2B-4EA1-9DAB-2B07523F5CDF}"/>
                </a:ext>
              </a:extLst>
            </p:cNvPr>
            <p:cNvSpPr/>
            <p:nvPr/>
          </p:nvSpPr>
          <p:spPr>
            <a:xfrm>
              <a:off x="10443088" y="4120084"/>
              <a:ext cx="223837" cy="4571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A46C5AE-4F70-48F3-A677-C46E433E562B}"/>
              </a:ext>
            </a:extLst>
          </p:cNvPr>
          <p:cNvSpPr/>
          <p:nvPr/>
        </p:nvSpPr>
        <p:spPr>
          <a:xfrm>
            <a:off x="2216970" y="9814480"/>
            <a:ext cx="100212" cy="25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2376885-DE37-4397-9B1B-1340701BD296}"/>
              </a:ext>
            </a:extLst>
          </p:cNvPr>
          <p:cNvGrpSpPr/>
          <p:nvPr/>
        </p:nvGrpSpPr>
        <p:grpSpPr>
          <a:xfrm>
            <a:off x="1120403" y="9688390"/>
            <a:ext cx="1089397" cy="450253"/>
            <a:chOff x="1105695" y="9688390"/>
            <a:chExt cx="1089397" cy="450253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930766CC-387C-442E-AEC3-449379E92C25}"/>
                </a:ext>
              </a:extLst>
            </p:cNvPr>
            <p:cNvGrpSpPr/>
            <p:nvPr/>
          </p:nvGrpSpPr>
          <p:grpSpPr>
            <a:xfrm>
              <a:off x="1105695" y="9688390"/>
              <a:ext cx="1089397" cy="450253"/>
              <a:chOff x="7696200" y="8191500"/>
              <a:chExt cx="1295400" cy="535395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B11D376-8292-42C3-93ED-048E52BB9641}"/>
                  </a:ext>
                </a:extLst>
              </p:cNvPr>
              <p:cNvGrpSpPr/>
              <p:nvPr/>
            </p:nvGrpSpPr>
            <p:grpSpPr>
              <a:xfrm>
                <a:off x="7696200" y="8191500"/>
                <a:ext cx="1295400" cy="535395"/>
                <a:chOff x="8001000" y="9295402"/>
                <a:chExt cx="1510552" cy="535395"/>
              </a:xfrm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D5C40C3B-74ED-462E-9222-8D9BAC7D47E0}"/>
                    </a:ext>
                  </a:extLst>
                </p:cNvPr>
                <p:cNvSpPr/>
                <p:nvPr/>
              </p:nvSpPr>
              <p:spPr>
                <a:xfrm>
                  <a:off x="9372599" y="9432244"/>
                  <a:ext cx="138953" cy="259079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4F81B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8D9FA201-BA21-4698-B0CC-25EFD16807AD}"/>
                    </a:ext>
                  </a:extLst>
                </p:cNvPr>
                <p:cNvGrpSpPr/>
                <p:nvPr/>
              </p:nvGrpSpPr>
              <p:grpSpPr>
                <a:xfrm>
                  <a:off x="8001000" y="9295402"/>
                  <a:ext cx="1463965" cy="535395"/>
                  <a:chOff x="8001000" y="9295402"/>
                  <a:chExt cx="1463965" cy="535395"/>
                </a:xfrm>
              </p:grpSpPr>
              <p:sp>
                <p:nvSpPr>
                  <p:cNvPr id="7" name="사각형: 둥근 모서리 6">
                    <a:extLst>
                      <a:ext uri="{FF2B5EF4-FFF2-40B4-BE49-F238E27FC236}">
                        <a16:creationId xmlns:a16="http://schemas.microsoft.com/office/drawing/2014/main" id="{EE84270A-AF83-4AD2-860C-83724683262C}"/>
                      </a:ext>
                    </a:extLst>
                  </p:cNvPr>
                  <p:cNvSpPr/>
                  <p:nvPr/>
                </p:nvSpPr>
                <p:spPr>
                  <a:xfrm>
                    <a:off x="8001000" y="9295402"/>
                    <a:ext cx="1371600" cy="535395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8575">
                    <a:solidFill>
                      <a:srgbClr val="4F81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487F4B89-3F4E-4DF2-A9E6-BDAE055E3B29}"/>
                      </a:ext>
                    </a:extLst>
                  </p:cNvPr>
                  <p:cNvSpPr/>
                  <p:nvPr/>
                </p:nvSpPr>
                <p:spPr>
                  <a:xfrm>
                    <a:off x="9280234" y="9445335"/>
                    <a:ext cx="184731" cy="235526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4AA02235-6B37-4751-8ACF-CD78487266FC}"/>
                  </a:ext>
                </a:extLst>
              </p:cNvPr>
              <p:cNvSpPr/>
              <p:nvPr/>
            </p:nvSpPr>
            <p:spPr>
              <a:xfrm>
                <a:off x="7829412" y="8266474"/>
                <a:ext cx="184731" cy="395921"/>
              </a:xfrm>
              <a:prstGeom prst="roundRect">
                <a:avLst/>
              </a:prstGeom>
              <a:solidFill>
                <a:srgbClr val="4F81BD"/>
              </a:solidFill>
              <a:ln>
                <a:solidFill>
                  <a:srgbClr val="4F81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77718A16-F67E-4475-8F92-40FCFEEAEF2D}"/>
                </a:ext>
              </a:extLst>
            </p:cNvPr>
            <p:cNvSpPr/>
            <p:nvPr/>
          </p:nvSpPr>
          <p:spPr>
            <a:xfrm>
              <a:off x="1478932" y="9751441"/>
              <a:ext cx="155354" cy="332959"/>
            </a:xfrm>
            <a:prstGeom prst="roundRect">
              <a:avLst/>
            </a:prstGeom>
            <a:solidFill>
              <a:srgbClr val="4F81BD"/>
            </a:solidFill>
            <a:ln>
              <a:solidFill>
                <a:srgbClr val="4F8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F9E279A-3D52-49D0-825A-81B7E975B0EC}"/>
              </a:ext>
            </a:extLst>
          </p:cNvPr>
          <p:cNvSpPr/>
          <p:nvPr/>
        </p:nvSpPr>
        <p:spPr>
          <a:xfrm>
            <a:off x="839611" y="1545068"/>
            <a:ext cx="211435" cy="523220"/>
          </a:xfrm>
          <a:prstGeom prst="rect">
            <a:avLst/>
          </a:prstGeom>
          <a:solidFill>
            <a:srgbClr val="4F81BD"/>
          </a:solidFill>
          <a:ln w="2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BD4D02-04A1-41C9-B071-E270A64387D4}"/>
              </a:ext>
            </a:extLst>
          </p:cNvPr>
          <p:cNvSpPr txBox="1"/>
          <p:nvPr/>
        </p:nvSpPr>
        <p:spPr>
          <a:xfrm>
            <a:off x="1112555" y="1575845"/>
            <a:ext cx="2563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i="1" dirty="0" err="1"/>
              <a:t>머신러닝</a:t>
            </a:r>
            <a:r>
              <a:rPr lang="ko-KR" altLang="en-US" sz="2400" i="1" dirty="0"/>
              <a:t> 순서도</a:t>
            </a: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55FC3877-C3EA-4A41-910A-41B5706D97CA}"/>
              </a:ext>
            </a:extLst>
          </p:cNvPr>
          <p:cNvSpPr/>
          <p:nvPr/>
        </p:nvSpPr>
        <p:spPr>
          <a:xfrm>
            <a:off x="1784119" y="3815816"/>
            <a:ext cx="2403445" cy="2398357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solidFill>
                  <a:schemeClr val="tx1"/>
                </a:solidFill>
              </a:rPr>
              <a:t>머신러닝</a:t>
            </a:r>
            <a:r>
              <a:rPr lang="ko-KR" altLang="en-US" sz="2000" b="1" dirty="0">
                <a:solidFill>
                  <a:schemeClr val="tx1"/>
                </a:solidFill>
              </a:rPr>
              <a:t> 후보 모델 선택</a:t>
            </a: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32FB62EC-CB05-4522-93BC-BF5CA41C79D5}"/>
              </a:ext>
            </a:extLst>
          </p:cNvPr>
          <p:cNvSpPr/>
          <p:nvPr/>
        </p:nvSpPr>
        <p:spPr>
          <a:xfrm>
            <a:off x="6154592" y="3801528"/>
            <a:ext cx="2409378" cy="2398357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교차 검증</a:t>
            </a: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494B2A7-440B-459D-933E-5B469BD99592}"/>
              </a:ext>
            </a:extLst>
          </p:cNvPr>
          <p:cNvSpPr/>
          <p:nvPr/>
        </p:nvSpPr>
        <p:spPr>
          <a:xfrm>
            <a:off x="10530998" y="3854286"/>
            <a:ext cx="2409378" cy="2398357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정확도 </a:t>
            </a:r>
            <a:r>
              <a:rPr lang="en-US" altLang="ko-KR" sz="2000" b="1" dirty="0">
                <a:solidFill>
                  <a:schemeClr val="tx1"/>
                </a:solidFill>
              </a:rPr>
              <a:t>/ Confusion Matrix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21BCBB3-09D0-44C4-8544-AA1B39120E25}"/>
              </a:ext>
            </a:extLst>
          </p:cNvPr>
          <p:cNvSpPr txBox="1"/>
          <p:nvPr/>
        </p:nvSpPr>
        <p:spPr>
          <a:xfrm>
            <a:off x="5744080" y="2619059"/>
            <a:ext cx="4165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GridsearchCV</a:t>
            </a:r>
            <a:r>
              <a:rPr lang="en-US" altLang="ko-KR" sz="1600" dirty="0"/>
              <a:t> </a:t>
            </a:r>
            <a:r>
              <a:rPr lang="ko-KR" altLang="en-US" sz="1600" dirty="0"/>
              <a:t>함수를 통해서 각 학습의 </a:t>
            </a:r>
            <a:r>
              <a:rPr lang="en-US" altLang="ko-KR" sz="1600" dirty="0"/>
              <a:t>Best Score </a:t>
            </a:r>
            <a:r>
              <a:rPr lang="ko-KR" altLang="en-US" sz="1600" dirty="0"/>
              <a:t>일 때 최적의 </a:t>
            </a:r>
            <a:r>
              <a:rPr lang="en-US" altLang="ko-KR" sz="1600" dirty="0"/>
              <a:t>parameter</a:t>
            </a:r>
            <a:r>
              <a:rPr lang="ko-KR" altLang="en-US" sz="1600" dirty="0"/>
              <a:t>와 </a:t>
            </a:r>
            <a:r>
              <a:rPr lang="en-US" altLang="ko-KR" sz="1600" dirty="0"/>
              <a:t>CV </a:t>
            </a:r>
            <a:r>
              <a:rPr lang="ko-KR" altLang="en-US" sz="1600" dirty="0"/>
              <a:t>도출</a:t>
            </a: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80D4CE6E-32EA-4AF2-BAD4-12DE66BC8032}"/>
              </a:ext>
            </a:extLst>
          </p:cNvPr>
          <p:cNvSpPr/>
          <p:nvPr/>
        </p:nvSpPr>
        <p:spPr>
          <a:xfrm>
            <a:off x="14907405" y="3854287"/>
            <a:ext cx="2409378" cy="2398356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최적의 </a:t>
            </a:r>
            <a:r>
              <a:rPr lang="ko-KR" altLang="en-US" sz="2000" b="1" dirty="0" err="1">
                <a:solidFill>
                  <a:schemeClr val="tx1"/>
                </a:solidFill>
              </a:rPr>
              <a:t>머신러닝</a:t>
            </a:r>
            <a:r>
              <a:rPr lang="ko-KR" altLang="en-US" sz="2000" b="1" dirty="0">
                <a:solidFill>
                  <a:schemeClr val="tx1"/>
                </a:solidFill>
              </a:rPr>
              <a:t> 결정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80A88DC-17B0-41BC-958E-7DEB38675A67}"/>
              </a:ext>
            </a:extLst>
          </p:cNvPr>
          <p:cNvSpPr txBox="1"/>
          <p:nvPr/>
        </p:nvSpPr>
        <p:spPr>
          <a:xfrm>
            <a:off x="13494116" y="2905333"/>
            <a:ext cx="4603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가장 높은 정확도 </a:t>
            </a:r>
            <a:r>
              <a:rPr lang="en-US" altLang="ko-KR" sz="1600" dirty="0"/>
              <a:t>&amp; </a:t>
            </a:r>
            <a:r>
              <a:rPr lang="ko-KR" altLang="en-US" sz="1600" dirty="0"/>
              <a:t>가장 낮은 </a:t>
            </a:r>
            <a:r>
              <a:rPr lang="en-US" altLang="ko-KR" sz="1600" dirty="0"/>
              <a:t>FP </a:t>
            </a:r>
            <a:r>
              <a:rPr lang="ko-KR" altLang="en-US" sz="1600" dirty="0"/>
              <a:t>인 학습을 선정</a:t>
            </a:r>
          </a:p>
        </p:txBody>
      </p:sp>
      <p:pic>
        <p:nvPicPr>
          <p:cNvPr id="100" name="그래픽 99" descr="오른쪽 캐럿 단색으로 채워진">
            <a:extLst>
              <a:ext uri="{FF2B5EF4-FFF2-40B4-BE49-F238E27FC236}">
                <a16:creationId xmlns:a16="http://schemas.microsoft.com/office/drawing/2014/main" id="{02F05AC2-8E54-4F4D-AEF4-DA8FEB5DD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58255" y="4193948"/>
            <a:ext cx="914400" cy="1642091"/>
          </a:xfrm>
          <a:prstGeom prst="rect">
            <a:avLst/>
          </a:prstGeom>
        </p:spPr>
      </p:pic>
      <p:pic>
        <p:nvPicPr>
          <p:cNvPr id="105" name="그래픽 104" descr="오른쪽 캐럿 단색으로 채워진">
            <a:extLst>
              <a:ext uri="{FF2B5EF4-FFF2-40B4-BE49-F238E27FC236}">
                <a16:creationId xmlns:a16="http://schemas.microsoft.com/office/drawing/2014/main" id="{E99E2186-3BA0-4912-B804-66496125E2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65094" y="4193948"/>
            <a:ext cx="914400" cy="1642091"/>
          </a:xfrm>
          <a:prstGeom prst="rect">
            <a:avLst/>
          </a:prstGeom>
        </p:spPr>
      </p:pic>
      <p:pic>
        <p:nvPicPr>
          <p:cNvPr id="106" name="그래픽 105" descr="오른쪽 캐럿 단색으로 채워진">
            <a:extLst>
              <a:ext uri="{FF2B5EF4-FFF2-40B4-BE49-F238E27FC236}">
                <a16:creationId xmlns:a16="http://schemas.microsoft.com/office/drawing/2014/main" id="{73BAE6D8-ACF8-4D2C-B248-A8A5EA10B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22358" y="4179660"/>
            <a:ext cx="914400" cy="164209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21F17F8-5B0E-4E83-B1FF-061EDD63D99E}"/>
              </a:ext>
            </a:extLst>
          </p:cNvPr>
          <p:cNvSpPr txBox="1"/>
          <p:nvPr/>
        </p:nvSpPr>
        <p:spPr>
          <a:xfrm>
            <a:off x="2220769" y="6795478"/>
            <a:ext cx="2286000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∙  </a:t>
            </a:r>
            <a:r>
              <a:rPr lang="en-US" altLang="ko-KR" sz="1600" dirty="0"/>
              <a:t>Logistic Regression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∙</a:t>
            </a:r>
            <a:r>
              <a:rPr lang="en-US" altLang="ko-KR" sz="1600" dirty="0"/>
              <a:t> </a:t>
            </a:r>
            <a:r>
              <a:rPr lang="en-US" altLang="ko-KR" sz="1600" dirty="0" err="1"/>
              <a:t>DecisionTree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∙ </a:t>
            </a:r>
            <a:r>
              <a:rPr lang="en-US" altLang="ko-KR" sz="1600" dirty="0" err="1"/>
              <a:t>RandomForest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∙  </a:t>
            </a:r>
            <a:r>
              <a:rPr lang="en-US" altLang="ko-KR" sz="1600" dirty="0" err="1"/>
              <a:t>XGBoost</a:t>
            </a:r>
            <a:endParaRPr lang="ko-KR" altLang="en-US" sz="16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98B98-C27A-487E-AC14-6A21D04DC368}"/>
              </a:ext>
            </a:extLst>
          </p:cNvPr>
          <p:cNvSpPr txBox="1"/>
          <p:nvPr/>
        </p:nvSpPr>
        <p:spPr>
          <a:xfrm>
            <a:off x="10380557" y="6770705"/>
            <a:ext cx="3436628" cy="2268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∙ 각 학습의 정확도 출력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∙ </a:t>
            </a:r>
            <a:r>
              <a:rPr lang="en-US" altLang="ko-KR" sz="1600" dirty="0"/>
              <a:t>Confusion Matrix</a:t>
            </a:r>
            <a:r>
              <a:rPr lang="ko-KR" altLang="en-US" sz="1600" dirty="0"/>
              <a:t>의 </a:t>
            </a:r>
            <a:r>
              <a:rPr lang="en-US" altLang="ko-KR" sz="1600" dirty="0"/>
              <a:t>FP(</a:t>
            </a:r>
            <a:r>
              <a:rPr lang="ko-KR" altLang="en-US" sz="1600" dirty="0"/>
              <a:t>실제는 틀렸는데</a:t>
            </a:r>
            <a:r>
              <a:rPr lang="en-US" altLang="ko-KR" sz="1600" dirty="0"/>
              <a:t>, </a:t>
            </a:r>
            <a:r>
              <a:rPr lang="ko-KR" altLang="en-US" sz="1600" dirty="0"/>
              <a:t>예측은 옳다고 판단</a:t>
            </a:r>
            <a:r>
              <a:rPr lang="en-US" altLang="ko-KR" sz="1600" dirty="0"/>
              <a:t>)</a:t>
            </a:r>
            <a:r>
              <a:rPr lang="ko-KR" altLang="en-US" sz="1600" dirty="0"/>
              <a:t> 출력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∙ 기대효과가 높지 않은데 높다고 잘못 판단했을 때 사업의 큰 영향을 받기 때문에 </a:t>
            </a:r>
            <a:r>
              <a:rPr lang="en-US" altLang="ko-KR" sz="1600" dirty="0"/>
              <a:t>FP </a:t>
            </a:r>
            <a:r>
              <a:rPr lang="ko-KR" altLang="en-US" sz="1600" dirty="0"/>
              <a:t>고려 필요</a:t>
            </a:r>
            <a:endParaRPr lang="en-US" altLang="ko-KR" sz="1600" dirty="0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03DF8F8-E340-4400-A5B1-D48B64D7F2EE}"/>
              </a:ext>
            </a:extLst>
          </p:cNvPr>
          <p:cNvGrpSpPr/>
          <p:nvPr/>
        </p:nvGrpSpPr>
        <p:grpSpPr>
          <a:xfrm>
            <a:off x="17498792" y="9392676"/>
            <a:ext cx="665738" cy="910669"/>
            <a:chOff x="3494348" y="5659669"/>
            <a:chExt cx="665738" cy="910669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C22575EA-0ED7-4EA2-95C4-A6A8B0CB2664}"/>
                </a:ext>
              </a:extLst>
            </p:cNvPr>
            <p:cNvGrpSpPr/>
            <p:nvPr/>
          </p:nvGrpSpPr>
          <p:grpSpPr>
            <a:xfrm>
              <a:off x="3494348" y="5659669"/>
              <a:ext cx="665738" cy="910669"/>
              <a:chOff x="4858871" y="4632563"/>
              <a:chExt cx="665738" cy="910669"/>
            </a:xfrm>
          </p:grpSpPr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C1FE73F5-0908-4B4E-A626-755294BDAD06}"/>
                  </a:ext>
                </a:extLst>
              </p:cNvPr>
              <p:cNvSpPr/>
              <p:nvPr/>
            </p:nvSpPr>
            <p:spPr>
              <a:xfrm>
                <a:off x="4858871" y="4632563"/>
                <a:ext cx="665738" cy="66433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F5A2154C-C3C8-4C77-83DB-DA3FACF4C14F}"/>
                  </a:ext>
                </a:extLst>
              </p:cNvPr>
              <p:cNvGrpSpPr/>
              <p:nvPr/>
            </p:nvGrpSpPr>
            <p:grpSpPr>
              <a:xfrm>
                <a:off x="5066210" y="4861163"/>
                <a:ext cx="251013" cy="207616"/>
                <a:chOff x="6172198" y="3848100"/>
                <a:chExt cx="381002" cy="565405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F609932D-62DE-42E4-92D3-863C966851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72200" y="3848100"/>
                  <a:ext cx="0" cy="565405"/>
                </a:xfrm>
                <a:prstGeom prst="line">
                  <a:avLst/>
                </a:prstGeom>
                <a:ln w="10160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8B0FEA66-373B-4366-9650-F8CF5474BA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72198" y="3848100"/>
                  <a:ext cx="381002" cy="533400"/>
                </a:xfrm>
                <a:prstGeom prst="line">
                  <a:avLst/>
                </a:prstGeom>
                <a:ln w="101600" cap="rnd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4A0D612F-4BFF-45A3-9C09-71D0588B34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3200" y="3848100"/>
                  <a:ext cx="0" cy="533400"/>
                </a:xfrm>
                <a:prstGeom prst="line">
                  <a:avLst/>
                </a:prstGeom>
                <a:ln w="101600" cap="rnd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C9371CD2-7147-4FF3-A952-B8897FFC4F56}"/>
                  </a:ext>
                </a:extLst>
              </p:cNvPr>
              <p:cNvGrpSpPr/>
              <p:nvPr/>
            </p:nvGrpSpPr>
            <p:grpSpPr>
              <a:xfrm rot="16200000">
                <a:off x="4955531" y="5099664"/>
                <a:ext cx="472374" cy="414762"/>
                <a:chOff x="10138019" y="3897412"/>
                <a:chExt cx="439494" cy="314326"/>
              </a:xfrm>
            </p:grpSpPr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54F82D65-0E3A-4B7A-AA37-DF8AEF836605}"/>
                    </a:ext>
                  </a:extLst>
                </p:cNvPr>
                <p:cNvSpPr/>
                <p:nvPr/>
              </p:nvSpPr>
              <p:spPr>
                <a:xfrm>
                  <a:off x="10138019" y="4006581"/>
                  <a:ext cx="367527" cy="95991"/>
                </a:xfrm>
                <a:prstGeom prst="rect">
                  <a:avLst/>
                </a:prstGeom>
                <a:solidFill>
                  <a:srgbClr val="385D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이등변 삼각형 53">
                  <a:extLst>
                    <a:ext uri="{FF2B5EF4-FFF2-40B4-BE49-F238E27FC236}">
                      <a16:creationId xmlns:a16="http://schemas.microsoft.com/office/drawing/2014/main" id="{0A9265E6-77AE-478B-B5B8-B3863CC0BE71}"/>
                    </a:ext>
                  </a:extLst>
                </p:cNvPr>
                <p:cNvSpPr/>
                <p:nvPr/>
              </p:nvSpPr>
              <p:spPr>
                <a:xfrm rot="16200000">
                  <a:off x="10165803" y="3919090"/>
                  <a:ext cx="314325" cy="270970"/>
                </a:xfrm>
                <a:prstGeom prst="triangle">
                  <a:avLst/>
                </a:prstGeom>
                <a:solidFill>
                  <a:srgbClr val="385D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1477F130-00F3-4FF1-A205-2FF9D4793540}"/>
                    </a:ext>
                  </a:extLst>
                </p:cNvPr>
                <p:cNvSpPr/>
                <p:nvPr/>
              </p:nvSpPr>
              <p:spPr>
                <a:xfrm>
                  <a:off x="10456081" y="3897412"/>
                  <a:ext cx="121432" cy="314326"/>
                </a:xfrm>
                <a:prstGeom prst="rect">
                  <a:avLst/>
                </a:prstGeom>
                <a:solidFill>
                  <a:srgbClr val="385D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48" name="달 47">
              <a:extLst>
                <a:ext uri="{FF2B5EF4-FFF2-40B4-BE49-F238E27FC236}">
                  <a16:creationId xmlns:a16="http://schemas.microsoft.com/office/drawing/2014/main" id="{DB369D2F-ADE6-4FA5-AAF5-ED274CBBC5C7}"/>
                </a:ext>
              </a:extLst>
            </p:cNvPr>
            <p:cNvSpPr/>
            <p:nvPr/>
          </p:nvSpPr>
          <p:spPr>
            <a:xfrm rot="5400000">
              <a:off x="3704978" y="5601895"/>
              <a:ext cx="244429" cy="515181"/>
            </a:xfrm>
            <a:prstGeom prst="moon">
              <a:avLst>
                <a:gd name="adj" fmla="val 0"/>
              </a:avLst>
            </a:prstGeom>
            <a:solidFill>
              <a:schemeClr val="bg1"/>
            </a:solidFill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767947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2729" y="277483"/>
            <a:ext cx="17615648" cy="9633000"/>
          </a:xfrm>
          <a:prstGeom prst="rect">
            <a:avLst/>
          </a:prstGeom>
          <a:noFill/>
          <a:ln w="25400">
            <a:solidFill>
              <a:srgbClr val="4F81B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1" name="TextBox 140"/>
          <p:cNvSpPr txBox="1"/>
          <p:nvPr/>
        </p:nvSpPr>
        <p:spPr>
          <a:xfrm>
            <a:off x="472788" y="15637"/>
            <a:ext cx="954107" cy="553998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rgbClr val="5DB6D5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결론</a:t>
            </a:r>
            <a:endParaRPr lang="ko-KR" altLang="en-US" sz="3000" dirty="0">
              <a:solidFill>
                <a:srgbClr val="5DB6D5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762000" y="569635"/>
            <a:ext cx="3667992" cy="830997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565658"/>
                </a:solidFill>
                <a:ea typeface="a옛날사진관3" panose="02020600000000000000" pitchFamily="18" charset="-127"/>
              </a:rPr>
              <a:t>06</a:t>
            </a:r>
            <a:r>
              <a:rPr lang="en-US" altLang="ko-KR" sz="4200" dirty="0">
                <a:solidFill>
                  <a:srgbClr val="565658"/>
                </a:solidFill>
                <a:ea typeface="a옛날사진관3" panose="02020600000000000000" pitchFamily="18" charset="-127"/>
              </a:rPr>
              <a:t>. </a:t>
            </a:r>
            <a:r>
              <a:rPr lang="ko-KR" altLang="en-US" sz="2400" b="1" dirty="0">
                <a:solidFill>
                  <a:srgbClr val="565658"/>
                </a:solidFill>
                <a:ea typeface="a옛날사진관3" panose="02020600000000000000" pitchFamily="18" charset="-127"/>
              </a:rPr>
              <a:t>입지선정 도출 결과</a:t>
            </a:r>
            <a:endParaRPr lang="en-US" altLang="ko-KR" sz="2400" b="1" spc="450" dirty="0">
              <a:solidFill>
                <a:srgbClr val="565658"/>
              </a:solidFill>
              <a:ea typeface="a옛날사진관3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A37676-0F27-4D27-8971-892CB2016180}"/>
              </a:ext>
            </a:extLst>
          </p:cNvPr>
          <p:cNvSpPr txBox="1"/>
          <p:nvPr/>
        </p:nvSpPr>
        <p:spPr>
          <a:xfrm>
            <a:off x="10714618" y="1188721"/>
            <a:ext cx="18473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7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579092A-636C-40DA-98C3-1E143B6508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4" b="93852" l="455" r="99091">
                        <a14:foregroundMark x1="38977" y1="8197" x2="38977" y2="8197"/>
                        <a14:foregroundMark x1="39545" y1="2664" x2="39545" y2="2664"/>
                        <a14:foregroundMark x1="45568" y1="26844" x2="45568" y2="26844"/>
                        <a14:foregroundMark x1="41818" y1="39549" x2="41818" y2="39549"/>
                        <a14:foregroundMark x1="47841" y1="38934" x2="47841" y2="38934"/>
                        <a14:foregroundMark x1="52386" y1="47131" x2="52386" y2="47131"/>
                        <a14:foregroundMark x1="55455" y1="54303" x2="55455" y2="54303"/>
                        <a14:foregroundMark x1="57500" y1="58197" x2="57500" y2="58197"/>
                        <a14:foregroundMark x1="28523" y1="29508" x2="29205" y2="31762"/>
                        <a14:foregroundMark x1="32273" y1="42008" x2="32273" y2="42008"/>
                        <a14:foregroundMark x1="23977" y1="43033" x2="23977" y2="43033"/>
                        <a14:foregroundMark x1="18750" y1="46107" x2="18750" y2="46107"/>
                        <a14:foregroundMark x1="24091" y1="51434" x2="24091" y2="51434"/>
                        <a14:foregroundMark x1="12386" y1="47336" x2="12386" y2="47336"/>
                        <a14:foregroundMark x1="9091" y1="52869" x2="9091" y2="52869"/>
                        <a14:foregroundMark x1="4091" y1="57172" x2="4091" y2="57172"/>
                        <a14:foregroundMark x1="455" y1="55123" x2="455" y2="55123"/>
                        <a14:foregroundMark x1="20227" y1="54508" x2="20227" y2="54508"/>
                        <a14:foregroundMark x1="17955" y1="57172" x2="17955" y2="57172"/>
                        <a14:foregroundMark x1="12386" y1="59426" x2="12386" y2="59426"/>
                        <a14:foregroundMark x1="12273" y1="72541" x2="12273" y2="72541"/>
                        <a14:foregroundMark x1="12159" y1="73566" x2="12159" y2="73566"/>
                        <a14:foregroundMark x1="11818" y1="69467" x2="9091" y2="80533"/>
                        <a14:foregroundMark x1="11705" y1="70902" x2="13523" y2="78484"/>
                        <a14:foregroundMark x1="17500" y1="74795" x2="18977" y2="76025"/>
                        <a14:foregroundMark x1="23068" y1="73770" x2="23068" y2="76844"/>
                        <a14:foregroundMark x1="32841" y1="68852" x2="33068" y2="71311"/>
                        <a14:foregroundMark x1="34886" y1="78893" x2="35227" y2="81557"/>
                        <a14:foregroundMark x1="37386" y1="70492" x2="38977" y2="75000"/>
                        <a14:foregroundMark x1="30795" y1="83607" x2="35455" y2="85246"/>
                        <a14:foregroundMark x1="36364" y1="85041" x2="38182" y2="94262"/>
                        <a14:foregroundMark x1="47841" y1="69467" x2="47841" y2="72541"/>
                        <a14:foregroundMark x1="49432" y1="68443" x2="49886" y2="68443"/>
                        <a14:foregroundMark x1="49432" y1="71926" x2="52955" y2="71926"/>
                        <a14:foregroundMark x1="51364" y1="68443" x2="53636" y2="69057"/>
                        <a14:foregroundMark x1="47614" y1="77664" x2="51477" y2="77664"/>
                        <a14:foregroundMark x1="52159" y1="74590" x2="53295" y2="74795"/>
                        <a14:foregroundMark x1="58523" y1="70697" x2="59659" y2="71311"/>
                        <a14:foregroundMark x1="61676" y1="71721" x2="61591" y2="72541"/>
                        <a14:foregroundMark x1="61932" y1="69262" x2="61676" y2="71721"/>
                        <a14:foregroundMark x1="65227" y1="73361" x2="65227" y2="72541"/>
                        <a14:foregroundMark x1="71364" y1="71926" x2="71477" y2="73975"/>
                        <a14:foregroundMark x1="76477" y1="73566" x2="76591" y2="74385"/>
                        <a14:foregroundMark x1="65227" y1="80738" x2="65227" y2="81148"/>
                        <a14:foregroundMark x1="60114" y1="83197" x2="60114" y2="83197"/>
                        <a14:foregroundMark x1="61023" y1="78893" x2="61364" y2="78893"/>
                        <a14:foregroundMark x1="64545" y1="85656" x2="63864" y2="85656"/>
                        <a14:foregroundMark x1="53977" y1="81762" x2="54091" y2="82377"/>
                        <a14:foregroundMark x1="53636" y1="78074" x2="53977" y2="78074"/>
                        <a14:foregroundMark x1="52727" y1="80738" x2="53295" y2="80738"/>
                        <a14:foregroundMark x1="51364" y1="80123" x2="49886" y2="80738"/>
                        <a14:foregroundMark x1="49318" y1="80738" x2="48409" y2="80738"/>
                        <a14:foregroundMark x1="82955" y1="70492" x2="82727" y2="74590"/>
                        <a14:foregroundMark x1="88295" y1="71926" x2="87955" y2="74590"/>
                        <a14:foregroundMark x1="84432" y1="69877" x2="84432" y2="69877"/>
                        <a14:foregroundMark x1="88295" y1="78484" x2="88295" y2="78484"/>
                        <a14:foregroundMark x1="93636" y1="72541" x2="93636" y2="74590"/>
                        <a14:foregroundMark x1="99091" y1="70492" x2="98750" y2="74180"/>
                        <a14:foregroundMark x1="44432" y1="15164" x2="44432" y2="15164"/>
                        <a14:foregroundMark x1="44432" y1="14549" x2="44432" y2="14549"/>
                        <a14:foregroundMark x1="44318" y1="13934" x2="44318" y2="13934"/>
                        <a14:foregroundMark x1="44318" y1="13320" x2="44318" y2="13320"/>
                        <a14:foregroundMark x1="44318" y1="12910" x2="44318" y2="12910"/>
                        <a14:foregroundMark x1="13977" y1="60246" x2="14659" y2="60861"/>
                        <a14:foregroundMark x1="17045" y1="60451" x2="17045" y2="60451"/>
                        <a14:foregroundMark x1="21477" y1="58607" x2="21477" y2="58607"/>
                        <a14:backgroundMark x1="72159" y1="26434" x2="82273" y2="45287"/>
                        <a14:backgroundMark x1="60227" y1="72951" x2="60227" y2="72951"/>
                        <a14:backgroundMark x1="64091" y1="71721" x2="64091" y2="717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907" y="376517"/>
            <a:ext cx="1559305" cy="811670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32415072-07D6-4598-883F-775FCF971E2A}"/>
              </a:ext>
            </a:extLst>
          </p:cNvPr>
          <p:cNvSpPr/>
          <p:nvPr/>
        </p:nvSpPr>
        <p:spPr>
          <a:xfrm>
            <a:off x="472788" y="9791638"/>
            <a:ext cx="822611" cy="226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E371F871-8E31-4900-B3A3-7CB789001E8C}"/>
              </a:ext>
            </a:extLst>
          </p:cNvPr>
          <p:cNvGrpSpPr/>
          <p:nvPr/>
        </p:nvGrpSpPr>
        <p:grpSpPr>
          <a:xfrm>
            <a:off x="469567" y="9756354"/>
            <a:ext cx="528908" cy="314326"/>
            <a:chOff x="10138017" y="3897412"/>
            <a:chExt cx="528908" cy="314326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540CF62-8DC0-47F5-933A-FC11B63FE444}"/>
                </a:ext>
              </a:extLst>
            </p:cNvPr>
            <p:cNvSpPr/>
            <p:nvPr/>
          </p:nvSpPr>
          <p:spPr>
            <a:xfrm>
              <a:off x="10138017" y="4006581"/>
              <a:ext cx="367527" cy="959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이등변 삼각형 71">
              <a:extLst>
                <a:ext uri="{FF2B5EF4-FFF2-40B4-BE49-F238E27FC236}">
                  <a16:creationId xmlns:a16="http://schemas.microsoft.com/office/drawing/2014/main" id="{F301C866-C62A-4936-A4CA-C6F1A1C2AF68}"/>
                </a:ext>
              </a:extLst>
            </p:cNvPr>
            <p:cNvSpPr/>
            <p:nvPr/>
          </p:nvSpPr>
          <p:spPr>
            <a:xfrm rot="16200000">
              <a:off x="10165803" y="3919090"/>
              <a:ext cx="314325" cy="27097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596AA0F-A32D-493F-9C31-015ED8F5E17C}"/>
                </a:ext>
              </a:extLst>
            </p:cNvPr>
            <p:cNvSpPr/>
            <p:nvPr/>
          </p:nvSpPr>
          <p:spPr>
            <a:xfrm>
              <a:off x="10456081" y="3897412"/>
              <a:ext cx="121432" cy="3143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모서리가 둥근 직사각형 35">
              <a:extLst>
                <a:ext uri="{FF2B5EF4-FFF2-40B4-BE49-F238E27FC236}">
                  <a16:creationId xmlns:a16="http://schemas.microsoft.com/office/drawing/2014/main" id="{D5F33A15-E4FB-4535-A778-744893C0CF7D}"/>
                </a:ext>
              </a:extLst>
            </p:cNvPr>
            <p:cNvSpPr/>
            <p:nvPr/>
          </p:nvSpPr>
          <p:spPr>
            <a:xfrm>
              <a:off x="10443088" y="3943350"/>
              <a:ext cx="223837" cy="4571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모서리가 둥근 직사각형 36">
              <a:extLst>
                <a:ext uri="{FF2B5EF4-FFF2-40B4-BE49-F238E27FC236}">
                  <a16:creationId xmlns:a16="http://schemas.microsoft.com/office/drawing/2014/main" id="{D2A47C27-FC2B-4EA1-9DAB-2B07523F5CDF}"/>
                </a:ext>
              </a:extLst>
            </p:cNvPr>
            <p:cNvSpPr/>
            <p:nvPr/>
          </p:nvSpPr>
          <p:spPr>
            <a:xfrm>
              <a:off x="10443088" y="4120084"/>
              <a:ext cx="223837" cy="4571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A46C5AE-4F70-48F3-A677-C46E433E562B}"/>
              </a:ext>
            </a:extLst>
          </p:cNvPr>
          <p:cNvSpPr/>
          <p:nvPr/>
        </p:nvSpPr>
        <p:spPr>
          <a:xfrm>
            <a:off x="2216970" y="9814480"/>
            <a:ext cx="100212" cy="25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8A8871E-AD83-4845-9463-101048D615E1}"/>
              </a:ext>
            </a:extLst>
          </p:cNvPr>
          <p:cNvGrpSpPr/>
          <p:nvPr/>
        </p:nvGrpSpPr>
        <p:grpSpPr>
          <a:xfrm>
            <a:off x="1120403" y="9688390"/>
            <a:ext cx="1089397" cy="450253"/>
            <a:chOff x="1105695" y="9688390"/>
            <a:chExt cx="1089397" cy="450253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93846EB-8A65-41BA-B219-1F237CD3D2BE}"/>
                </a:ext>
              </a:extLst>
            </p:cNvPr>
            <p:cNvGrpSpPr/>
            <p:nvPr/>
          </p:nvGrpSpPr>
          <p:grpSpPr>
            <a:xfrm>
              <a:off x="1105695" y="9688390"/>
              <a:ext cx="1089397" cy="450253"/>
              <a:chOff x="7696200" y="8191500"/>
              <a:chExt cx="1295400" cy="535395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C1FFD8ED-A2F9-40F3-8158-C192D1964706}"/>
                  </a:ext>
                </a:extLst>
              </p:cNvPr>
              <p:cNvGrpSpPr/>
              <p:nvPr/>
            </p:nvGrpSpPr>
            <p:grpSpPr>
              <a:xfrm>
                <a:off x="7696200" y="8191500"/>
                <a:ext cx="1295400" cy="535395"/>
                <a:chOff x="8001000" y="9295402"/>
                <a:chExt cx="1510552" cy="535395"/>
              </a:xfrm>
            </p:grpSpPr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DDB2FE30-E5E5-4C0B-B1A9-0A39B73AC35E}"/>
                    </a:ext>
                  </a:extLst>
                </p:cNvPr>
                <p:cNvSpPr/>
                <p:nvPr/>
              </p:nvSpPr>
              <p:spPr>
                <a:xfrm>
                  <a:off x="9372599" y="9432244"/>
                  <a:ext cx="138953" cy="259079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4F81B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A5D9A7FE-C9A0-45E7-A5E3-562F1310CC82}"/>
                    </a:ext>
                  </a:extLst>
                </p:cNvPr>
                <p:cNvGrpSpPr/>
                <p:nvPr/>
              </p:nvGrpSpPr>
              <p:grpSpPr>
                <a:xfrm>
                  <a:off x="8001000" y="9295402"/>
                  <a:ext cx="1463965" cy="535395"/>
                  <a:chOff x="8001000" y="9295402"/>
                  <a:chExt cx="1463965" cy="535395"/>
                </a:xfrm>
              </p:grpSpPr>
              <p:sp>
                <p:nvSpPr>
                  <p:cNvPr id="31" name="사각형: 둥근 모서리 30">
                    <a:extLst>
                      <a:ext uri="{FF2B5EF4-FFF2-40B4-BE49-F238E27FC236}">
                        <a16:creationId xmlns:a16="http://schemas.microsoft.com/office/drawing/2014/main" id="{C0827B30-A566-4F2A-8A00-F6EF1F420232}"/>
                      </a:ext>
                    </a:extLst>
                  </p:cNvPr>
                  <p:cNvSpPr/>
                  <p:nvPr/>
                </p:nvSpPr>
                <p:spPr>
                  <a:xfrm>
                    <a:off x="8001000" y="9295402"/>
                    <a:ext cx="1371600" cy="535395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8575">
                    <a:solidFill>
                      <a:srgbClr val="4F81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" name="직사각형 31">
                    <a:extLst>
                      <a:ext uri="{FF2B5EF4-FFF2-40B4-BE49-F238E27FC236}">
                        <a16:creationId xmlns:a16="http://schemas.microsoft.com/office/drawing/2014/main" id="{60386CF1-7BF5-4A54-AAC9-AD59F44048E4}"/>
                      </a:ext>
                    </a:extLst>
                  </p:cNvPr>
                  <p:cNvSpPr/>
                  <p:nvPr/>
                </p:nvSpPr>
                <p:spPr>
                  <a:xfrm>
                    <a:off x="9280234" y="9445335"/>
                    <a:ext cx="184731" cy="235526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9B44BE41-0341-4A41-BC1D-0722AA45DB7C}"/>
                  </a:ext>
                </a:extLst>
              </p:cNvPr>
              <p:cNvSpPr/>
              <p:nvPr/>
            </p:nvSpPr>
            <p:spPr>
              <a:xfrm>
                <a:off x="7829412" y="8266474"/>
                <a:ext cx="184731" cy="395921"/>
              </a:xfrm>
              <a:prstGeom prst="roundRect">
                <a:avLst/>
              </a:prstGeom>
              <a:solidFill>
                <a:srgbClr val="4F81BD"/>
              </a:solidFill>
              <a:ln>
                <a:solidFill>
                  <a:srgbClr val="4F81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2AF49C01-C86F-49B7-AEE7-83F6CD099930}"/>
                </a:ext>
              </a:extLst>
            </p:cNvPr>
            <p:cNvSpPr/>
            <p:nvPr/>
          </p:nvSpPr>
          <p:spPr>
            <a:xfrm>
              <a:off x="1478932" y="9751441"/>
              <a:ext cx="155354" cy="332959"/>
            </a:xfrm>
            <a:prstGeom prst="roundRect">
              <a:avLst/>
            </a:prstGeom>
            <a:solidFill>
              <a:srgbClr val="4F81BD"/>
            </a:solidFill>
            <a:ln>
              <a:solidFill>
                <a:srgbClr val="4F8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21366808-E47B-485B-B449-80A1C5E7E165}"/>
                </a:ext>
              </a:extLst>
            </p:cNvPr>
            <p:cNvSpPr/>
            <p:nvPr/>
          </p:nvSpPr>
          <p:spPr>
            <a:xfrm>
              <a:off x="1745300" y="9751441"/>
              <a:ext cx="155354" cy="332959"/>
            </a:xfrm>
            <a:prstGeom prst="roundRect">
              <a:avLst/>
            </a:prstGeom>
            <a:solidFill>
              <a:srgbClr val="4F81BD"/>
            </a:solidFill>
            <a:ln>
              <a:solidFill>
                <a:srgbClr val="4F8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9D231C1-AED6-41C2-A2CD-54DE2A04580D}"/>
              </a:ext>
            </a:extLst>
          </p:cNvPr>
          <p:cNvGrpSpPr/>
          <p:nvPr/>
        </p:nvGrpSpPr>
        <p:grpSpPr>
          <a:xfrm>
            <a:off x="1115555" y="2628900"/>
            <a:ext cx="5423351" cy="4132419"/>
            <a:chOff x="1115555" y="2628900"/>
            <a:chExt cx="4653537" cy="3452329"/>
          </a:xfrm>
        </p:grpSpPr>
        <p:pic>
          <p:nvPicPr>
            <p:cNvPr id="48" name="그림 47" descr="지도이(가) 표시된 사진&#10;&#10;자동 생성된 설명">
              <a:extLst>
                <a:ext uri="{FF2B5EF4-FFF2-40B4-BE49-F238E27FC236}">
                  <a16:creationId xmlns:a16="http://schemas.microsoft.com/office/drawing/2014/main" id="{0741377E-0240-4628-969E-70DA5C696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555" y="2628900"/>
              <a:ext cx="4653537" cy="3452329"/>
            </a:xfrm>
            <a:prstGeom prst="rect">
              <a:avLst/>
            </a:prstGeom>
            <a:ln w="57150">
              <a:solidFill>
                <a:srgbClr val="C3E3EF"/>
              </a:solidFill>
            </a:ln>
            <a:effectLst>
              <a:outerShdw blurRad="50800" dist="165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6603A663-53AD-4DDE-9105-FD4A4E49A3E2}"/>
                </a:ext>
              </a:extLst>
            </p:cNvPr>
            <p:cNvSpPr/>
            <p:nvPr/>
          </p:nvSpPr>
          <p:spPr>
            <a:xfrm>
              <a:off x="1862722" y="3720342"/>
              <a:ext cx="1333222" cy="1782277"/>
            </a:xfrm>
            <a:prstGeom prst="ellipse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그래픽 50" descr="표식 단색으로 채워진">
              <a:extLst>
                <a:ext uri="{FF2B5EF4-FFF2-40B4-BE49-F238E27FC236}">
                  <a16:creationId xmlns:a16="http://schemas.microsoft.com/office/drawing/2014/main" id="{1F227D20-B57F-4D95-8E90-CE54C21BB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77196" y="4149005"/>
              <a:ext cx="457200" cy="685800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D6D78E1-D780-4C84-AE77-EA1A220CA78B}"/>
              </a:ext>
            </a:extLst>
          </p:cNvPr>
          <p:cNvGrpSpPr/>
          <p:nvPr/>
        </p:nvGrpSpPr>
        <p:grpSpPr>
          <a:xfrm>
            <a:off x="6989854" y="3807581"/>
            <a:ext cx="11168858" cy="6276819"/>
            <a:chOff x="6989854" y="3807581"/>
            <a:chExt cx="11168858" cy="6276819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16587933-A09C-40C4-9F78-D2FDCC330241}"/>
                </a:ext>
              </a:extLst>
            </p:cNvPr>
            <p:cNvGrpSpPr/>
            <p:nvPr/>
          </p:nvGrpSpPr>
          <p:grpSpPr>
            <a:xfrm>
              <a:off x="6989854" y="3807581"/>
              <a:ext cx="11168858" cy="5726774"/>
              <a:chOff x="5410200" y="1669307"/>
              <a:chExt cx="11168858" cy="5726774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42D03FDB-6DC8-4879-A6DE-3D88F099639F}"/>
                  </a:ext>
                </a:extLst>
              </p:cNvPr>
              <p:cNvGrpSpPr/>
              <p:nvPr/>
            </p:nvGrpSpPr>
            <p:grpSpPr>
              <a:xfrm>
                <a:off x="5410200" y="1669307"/>
                <a:ext cx="10277933" cy="5726774"/>
                <a:chOff x="7161169" y="2915771"/>
                <a:chExt cx="10277933" cy="5726774"/>
              </a:xfrm>
            </p:grpSpPr>
            <p:pic>
              <p:nvPicPr>
                <p:cNvPr id="55" name="Picture 4">
                  <a:extLst>
                    <a:ext uri="{FF2B5EF4-FFF2-40B4-BE49-F238E27FC236}">
                      <a16:creationId xmlns:a16="http://schemas.microsoft.com/office/drawing/2014/main" id="{0A39DD35-E000-4C9C-B51D-7F03B595CF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61169" y="6036869"/>
                  <a:ext cx="4789902" cy="2605676"/>
                </a:xfrm>
                <a:prstGeom prst="rect">
                  <a:avLst/>
                </a:prstGeom>
                <a:ln w="57150">
                  <a:solidFill>
                    <a:srgbClr val="C3E3EF"/>
                  </a:solidFill>
                </a:ln>
                <a:effectLst>
                  <a:outerShdw blurRad="50800" dist="165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E799FC37-36C5-4187-9956-BDFCD74E195C}"/>
                    </a:ext>
                  </a:extLst>
                </p:cNvPr>
                <p:cNvGrpSpPr/>
                <p:nvPr/>
              </p:nvGrpSpPr>
              <p:grpSpPr>
                <a:xfrm>
                  <a:off x="8489039" y="2915771"/>
                  <a:ext cx="5181083" cy="676558"/>
                  <a:chOff x="8308807" y="4410555"/>
                  <a:chExt cx="5181083" cy="676558"/>
                </a:xfrm>
              </p:grpSpPr>
              <p:sp>
                <p:nvSpPr>
                  <p:cNvPr id="59" name="평행 사변형 58">
                    <a:extLst>
                      <a:ext uri="{FF2B5EF4-FFF2-40B4-BE49-F238E27FC236}">
                        <a16:creationId xmlns:a16="http://schemas.microsoft.com/office/drawing/2014/main" id="{2B07751B-505A-43BC-991E-62B0EA0D6C4A}"/>
                      </a:ext>
                    </a:extLst>
                  </p:cNvPr>
                  <p:cNvSpPr/>
                  <p:nvPr/>
                </p:nvSpPr>
                <p:spPr>
                  <a:xfrm flipH="1">
                    <a:off x="8308807" y="4410555"/>
                    <a:ext cx="5181083" cy="676558"/>
                  </a:xfrm>
                  <a:prstGeom prst="parallelogram">
                    <a:avLst/>
                  </a:prstGeom>
                  <a:gradFill>
                    <a:gsLst>
                      <a:gs pos="0">
                        <a:schemeClr val="bg1"/>
                      </a:gs>
                      <a:gs pos="65000">
                        <a:srgbClr val="D6EBF2"/>
                      </a:gs>
                      <a:gs pos="14982">
                        <a:srgbClr val="FCFDFE"/>
                      </a:gs>
                      <a:gs pos="51022">
                        <a:srgbClr val="E8F4F8"/>
                      </a:gs>
                      <a:gs pos="36000">
                        <a:schemeClr val="accent5">
                          <a:lumMod val="5000"/>
                          <a:lumOff val="95000"/>
                          <a:alpha val="98000"/>
                        </a:schemeClr>
                      </a:gs>
                      <a:gs pos="100000">
                        <a:srgbClr val="96D0DE">
                          <a:alpha val="36863"/>
                        </a:srgbClr>
                      </a:gs>
                      <a:gs pos="85000">
                        <a:srgbClr val="ADDAE5">
                          <a:alpha val="40000"/>
                        </a:srgbClr>
                      </a:gs>
                    </a:gsLst>
                    <a:lin ang="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F70B52CC-34D7-45DD-80F6-28290788FE0F}"/>
                      </a:ext>
                    </a:extLst>
                  </p:cNvPr>
                  <p:cNvSpPr txBox="1"/>
                  <p:nvPr/>
                </p:nvSpPr>
                <p:spPr>
                  <a:xfrm>
                    <a:off x="8613090" y="4487224"/>
                    <a:ext cx="48768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2800" b="1" i="1" dirty="0"/>
                      <a:t>우선 입지 선정</a:t>
                    </a:r>
                  </a:p>
                </p:txBody>
              </p:sp>
            </p:grpSp>
            <p:pic>
              <p:nvPicPr>
                <p:cNvPr id="57" name="Picture 2" descr="세종호수공원 - 위키백과, 우리 모두의 백과사전">
                  <a:extLst>
                    <a:ext uri="{FF2B5EF4-FFF2-40B4-BE49-F238E27FC236}">
                      <a16:creationId xmlns:a16="http://schemas.microsoft.com/office/drawing/2014/main" id="{EDC40DD7-3277-4ECE-A31C-43FF6A3B701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07527" y="3815820"/>
                  <a:ext cx="4789902" cy="2682345"/>
                </a:xfrm>
                <a:prstGeom prst="rect">
                  <a:avLst/>
                </a:prstGeom>
                <a:ln w="57150">
                  <a:solidFill>
                    <a:srgbClr val="C3E3EF"/>
                  </a:solidFill>
                </a:ln>
                <a:effectLst>
                  <a:outerShdw blurRad="50800" dist="165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8" name="그림 57">
                  <a:extLst>
                    <a:ext uri="{FF2B5EF4-FFF2-40B4-BE49-F238E27FC236}">
                      <a16:creationId xmlns:a16="http://schemas.microsoft.com/office/drawing/2014/main" id="{322B659C-B3FB-4C31-9334-BAD2CC56AD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649200" y="5315498"/>
                  <a:ext cx="4789902" cy="2682345"/>
                </a:xfrm>
                <a:prstGeom prst="rect">
                  <a:avLst/>
                </a:prstGeom>
                <a:ln w="57150">
                  <a:solidFill>
                    <a:srgbClr val="C3E3EF"/>
                  </a:solidFill>
                </a:ln>
                <a:effectLst>
                  <a:outerShdw blurRad="50800" dist="165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4E31C30-5395-49CD-895C-2B82DD2A716A}"/>
                  </a:ext>
                </a:extLst>
              </p:cNvPr>
              <p:cNvSpPr txBox="1"/>
              <p:nvPr/>
            </p:nvSpPr>
            <p:spPr>
              <a:xfrm>
                <a:off x="9677400" y="1958398"/>
                <a:ext cx="69016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2800" b="1" i="0" u="none" strike="noStrike" dirty="0">
                    <a:solidFill>
                      <a:srgbClr val="000000"/>
                    </a:solidFill>
                    <a:effectLst/>
                    <a:latin typeface="Abadi" panose="020B0604020104020204" pitchFamily="34" charset="0"/>
                    <a:ea typeface="함초롬바탕 확장B" panose="02020603000000000000" pitchFamily="18" charset="-127"/>
                  </a:rPr>
                  <a:t>: </a:t>
                </a:r>
                <a:r>
                  <a:rPr lang="ko-KR" altLang="en-US" sz="2000" b="1" i="0" u="none" strike="noStrike" dirty="0">
                    <a:solidFill>
                      <a:srgbClr val="000000"/>
                    </a:solidFill>
                    <a:effectLst/>
                    <a:latin typeface="함초롬바탕 확장" panose="02030504000101010101" pitchFamily="18" charset="-127"/>
                    <a:ea typeface="함초롬바탕 확장" panose="02030504000101010101" pitchFamily="18" charset="-127"/>
                  </a:rPr>
                  <a:t>국민들의 편의성을 위한 서비스 차원으로 우선 입지 선정</a:t>
                </a:r>
                <a:endParaRPr lang="ko-KR" altLang="en-US" sz="2000" b="1" dirty="0">
                  <a:latin typeface="함초롬바탕 확장" panose="02030504000101010101" pitchFamily="18" charset="-127"/>
                  <a:ea typeface="함초롬바탕 확장" panose="02030504000101010101" pitchFamily="18" charset="-127"/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688000B2-C972-400A-9523-01C4FE4C471E}"/>
                </a:ext>
              </a:extLst>
            </p:cNvPr>
            <p:cNvGrpSpPr/>
            <p:nvPr/>
          </p:nvGrpSpPr>
          <p:grpSpPr>
            <a:xfrm>
              <a:off x="10957838" y="8855623"/>
              <a:ext cx="7200874" cy="1228777"/>
              <a:chOff x="8797045" y="7277104"/>
              <a:chExt cx="7200874" cy="1228777"/>
            </a:xfrm>
          </p:grpSpPr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BA8EFA1B-1FB3-4140-B5E7-B463F1F2313B}"/>
                  </a:ext>
                </a:extLst>
              </p:cNvPr>
              <p:cNvGrpSpPr/>
              <p:nvPr/>
            </p:nvGrpSpPr>
            <p:grpSpPr>
              <a:xfrm>
                <a:off x="8797045" y="7277104"/>
                <a:ext cx="7200874" cy="1228777"/>
                <a:chOff x="5791277" y="2555004"/>
                <a:chExt cx="5410123" cy="1015517"/>
              </a:xfrm>
            </p:grpSpPr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98B1F775-7D29-4C91-BA04-8DE27AE97C01}"/>
                    </a:ext>
                  </a:extLst>
                </p:cNvPr>
                <p:cNvSpPr/>
                <p:nvPr/>
              </p:nvSpPr>
              <p:spPr>
                <a:xfrm>
                  <a:off x="5823857" y="2728402"/>
                  <a:ext cx="5377543" cy="8382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54636EEF-3A8B-4199-89F0-5ED0B6E7AC8F}"/>
                    </a:ext>
                  </a:extLst>
                </p:cNvPr>
                <p:cNvSpPr/>
                <p:nvPr/>
              </p:nvSpPr>
              <p:spPr>
                <a:xfrm rot="21371122">
                  <a:off x="5791277" y="2555004"/>
                  <a:ext cx="5264733" cy="838200"/>
                </a:xfrm>
                <a:prstGeom prst="rect">
                  <a:avLst/>
                </a:prstGeom>
                <a:solidFill>
                  <a:srgbClr val="FFFFAF"/>
                </a:solidFill>
                <a:ln>
                  <a:solidFill>
                    <a:srgbClr val="FFFFA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BF10357F-C5BE-4143-8E18-80F3C5FB4006}"/>
                    </a:ext>
                  </a:extLst>
                </p:cNvPr>
                <p:cNvSpPr/>
                <p:nvPr/>
              </p:nvSpPr>
              <p:spPr>
                <a:xfrm rot="21371122">
                  <a:off x="5796462" y="2732321"/>
                  <a:ext cx="583556" cy="8382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5400239-5C0E-4786-BD67-9225CEF6F1C0}"/>
                  </a:ext>
                </a:extLst>
              </p:cNvPr>
              <p:cNvSpPr txBox="1"/>
              <p:nvPr/>
            </p:nvSpPr>
            <p:spPr>
              <a:xfrm rot="21384365">
                <a:off x="9623556" y="7298387"/>
                <a:ext cx="620554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가장 탑승객이 많은 버스 우선 선정</a:t>
                </a: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세종 문화 관광 단지인 호수공원 및 수목원 우선 선정</a:t>
                </a: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그 외에 시청이나 공원 등 서비스 차원의 입지는 우선 선정</a:t>
                </a:r>
              </a:p>
            </p:txBody>
          </p: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CC490BA-1756-47B4-BEBA-D233E294EA66}"/>
              </a:ext>
            </a:extLst>
          </p:cNvPr>
          <p:cNvGrpSpPr/>
          <p:nvPr/>
        </p:nvGrpSpPr>
        <p:grpSpPr>
          <a:xfrm>
            <a:off x="949841" y="1720255"/>
            <a:ext cx="5181083" cy="676558"/>
            <a:chOff x="6549948" y="880085"/>
            <a:chExt cx="5181083" cy="676558"/>
          </a:xfrm>
        </p:grpSpPr>
        <p:sp>
          <p:nvSpPr>
            <p:cNvPr id="68" name="평행 사변형 67">
              <a:extLst>
                <a:ext uri="{FF2B5EF4-FFF2-40B4-BE49-F238E27FC236}">
                  <a16:creationId xmlns:a16="http://schemas.microsoft.com/office/drawing/2014/main" id="{53DF0F5C-D692-49C9-BE66-F8C88C30BE19}"/>
                </a:ext>
              </a:extLst>
            </p:cNvPr>
            <p:cNvSpPr/>
            <p:nvPr/>
          </p:nvSpPr>
          <p:spPr>
            <a:xfrm flipH="1">
              <a:off x="6549948" y="880085"/>
              <a:ext cx="5181083" cy="676558"/>
            </a:xfrm>
            <a:prstGeom prst="parallelogram">
              <a:avLst/>
            </a:prstGeom>
            <a:gradFill>
              <a:gsLst>
                <a:gs pos="0">
                  <a:schemeClr val="bg1"/>
                </a:gs>
                <a:gs pos="65000">
                  <a:srgbClr val="D6EBF2"/>
                </a:gs>
                <a:gs pos="14982">
                  <a:srgbClr val="FCFDFE"/>
                </a:gs>
                <a:gs pos="51022">
                  <a:srgbClr val="E8F4F8"/>
                </a:gs>
                <a:gs pos="36000">
                  <a:schemeClr val="accent5">
                    <a:lumMod val="5000"/>
                    <a:lumOff val="95000"/>
                    <a:alpha val="98000"/>
                  </a:schemeClr>
                </a:gs>
                <a:gs pos="100000">
                  <a:srgbClr val="96D0DE">
                    <a:alpha val="36863"/>
                  </a:srgbClr>
                </a:gs>
                <a:gs pos="85000">
                  <a:srgbClr val="ADDAE5">
                    <a:alpha val="4000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1DD59B7-B612-4F2B-9141-942C26B02861}"/>
                </a:ext>
              </a:extLst>
            </p:cNvPr>
            <p:cNvSpPr txBox="1"/>
            <p:nvPr/>
          </p:nvSpPr>
          <p:spPr>
            <a:xfrm>
              <a:off x="6854231" y="956754"/>
              <a:ext cx="4876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i="1" dirty="0"/>
                <a:t>최적 입지 선정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426AEA24-12D6-45DE-8FFA-47CA49DF0FB9}"/>
              </a:ext>
            </a:extLst>
          </p:cNvPr>
          <p:cNvGrpSpPr/>
          <p:nvPr/>
        </p:nvGrpSpPr>
        <p:grpSpPr>
          <a:xfrm>
            <a:off x="6163606" y="2058534"/>
            <a:ext cx="8297912" cy="1228936"/>
            <a:chOff x="8797045" y="7277103"/>
            <a:chExt cx="7561473" cy="1228936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33E68BED-A047-4600-9D06-B1DEEAACABD4}"/>
                </a:ext>
              </a:extLst>
            </p:cNvPr>
            <p:cNvGrpSpPr/>
            <p:nvPr/>
          </p:nvGrpSpPr>
          <p:grpSpPr>
            <a:xfrm>
              <a:off x="8797045" y="7277103"/>
              <a:ext cx="7200874" cy="1228936"/>
              <a:chOff x="5791277" y="2555005"/>
              <a:chExt cx="5410123" cy="1015649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6156358B-019D-4F02-A0A1-029F152E209A}"/>
                  </a:ext>
                </a:extLst>
              </p:cNvPr>
              <p:cNvSpPr/>
              <p:nvPr/>
            </p:nvSpPr>
            <p:spPr>
              <a:xfrm>
                <a:off x="5823857" y="2728402"/>
                <a:ext cx="5377543" cy="838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97C72C19-5DC9-4299-BB64-BB095085B18E}"/>
                  </a:ext>
                </a:extLst>
              </p:cNvPr>
              <p:cNvSpPr/>
              <p:nvPr/>
            </p:nvSpPr>
            <p:spPr>
              <a:xfrm rot="21371122">
                <a:off x="5791277" y="2555005"/>
                <a:ext cx="5264733" cy="838200"/>
              </a:xfrm>
              <a:prstGeom prst="rect">
                <a:avLst/>
              </a:prstGeom>
              <a:solidFill>
                <a:srgbClr val="FFFFAF"/>
              </a:solidFill>
              <a:ln>
                <a:solidFill>
                  <a:srgbClr val="FFFF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E7930377-3C76-42BA-B4F4-8239022454C5}"/>
                  </a:ext>
                </a:extLst>
              </p:cNvPr>
              <p:cNvSpPr/>
              <p:nvPr/>
            </p:nvSpPr>
            <p:spPr>
              <a:xfrm rot="21371122">
                <a:off x="5796462" y="2732454"/>
                <a:ext cx="583556" cy="8382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F0CB44E-CE6D-466F-B09D-3C01AA55F80B}"/>
                </a:ext>
              </a:extLst>
            </p:cNvPr>
            <p:cNvSpPr txBox="1"/>
            <p:nvPr/>
          </p:nvSpPr>
          <p:spPr>
            <a:xfrm rot="21384365">
              <a:off x="9622379" y="7436864"/>
              <a:ext cx="67361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기대효과가 높은 군집으로 속한 정류장 기준으로 </a:t>
              </a:r>
              <a:r>
                <a:rPr lang="en-US" altLang="ko-KR" dirty="0"/>
                <a:t>500m </a:t>
              </a:r>
              <a:r>
                <a:rPr lang="ko-KR" altLang="en-US" dirty="0"/>
                <a:t>반경 안에 </a:t>
              </a:r>
              <a:endParaRPr lang="en-US" altLang="ko-KR" dirty="0"/>
            </a:p>
            <a:p>
              <a:r>
                <a:rPr lang="ko-KR" altLang="en-US" dirty="0"/>
                <a:t>스마트폰 충전소를 입지 선정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390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2729" y="277483"/>
            <a:ext cx="17615648" cy="9633000"/>
          </a:xfrm>
          <a:prstGeom prst="rect">
            <a:avLst/>
          </a:prstGeom>
          <a:noFill/>
          <a:ln w="25400">
            <a:solidFill>
              <a:srgbClr val="4F81B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1" name="TextBox 140"/>
          <p:cNvSpPr txBox="1"/>
          <p:nvPr/>
        </p:nvSpPr>
        <p:spPr>
          <a:xfrm>
            <a:off x="472788" y="15637"/>
            <a:ext cx="954107" cy="553998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rgbClr val="5DB6D5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결론</a:t>
            </a:r>
            <a:endParaRPr lang="ko-KR" altLang="en-US" sz="3000" dirty="0">
              <a:solidFill>
                <a:srgbClr val="5DB6D5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762000" y="569635"/>
            <a:ext cx="3975768" cy="830997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565658"/>
                </a:solidFill>
                <a:ea typeface="a옛날사진관3" panose="02020600000000000000" pitchFamily="18" charset="-127"/>
              </a:rPr>
              <a:t>07</a:t>
            </a:r>
            <a:r>
              <a:rPr lang="en-US" altLang="ko-KR" sz="4200" dirty="0">
                <a:solidFill>
                  <a:srgbClr val="565658"/>
                </a:solidFill>
                <a:ea typeface="a옛날사진관3" panose="02020600000000000000" pitchFamily="18" charset="-127"/>
              </a:rPr>
              <a:t>. </a:t>
            </a:r>
            <a:r>
              <a:rPr lang="ko-KR" altLang="en-US" sz="2400" b="1" dirty="0">
                <a:solidFill>
                  <a:srgbClr val="565658"/>
                </a:solidFill>
                <a:ea typeface="a옛날사진관3" panose="02020600000000000000" pitchFamily="18" charset="-127"/>
              </a:rPr>
              <a:t>활용방안 및 기대효과</a:t>
            </a:r>
            <a:endParaRPr lang="en-US" altLang="ko-KR" sz="2400" b="1" spc="450" dirty="0">
              <a:solidFill>
                <a:srgbClr val="565658"/>
              </a:solidFill>
              <a:ea typeface="a옛날사진관3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A37676-0F27-4D27-8971-892CB2016180}"/>
              </a:ext>
            </a:extLst>
          </p:cNvPr>
          <p:cNvSpPr txBox="1"/>
          <p:nvPr/>
        </p:nvSpPr>
        <p:spPr>
          <a:xfrm>
            <a:off x="10714618" y="1188721"/>
            <a:ext cx="18473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7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579092A-636C-40DA-98C3-1E143B6508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4" b="93852" l="455" r="99091">
                        <a14:foregroundMark x1="38977" y1="8197" x2="38977" y2="8197"/>
                        <a14:foregroundMark x1="39545" y1="2664" x2="39545" y2="2664"/>
                        <a14:foregroundMark x1="45568" y1="26844" x2="45568" y2="26844"/>
                        <a14:foregroundMark x1="41818" y1="39549" x2="41818" y2="39549"/>
                        <a14:foregroundMark x1="47841" y1="38934" x2="47841" y2="38934"/>
                        <a14:foregroundMark x1="52386" y1="47131" x2="52386" y2="47131"/>
                        <a14:foregroundMark x1="55455" y1="54303" x2="55455" y2="54303"/>
                        <a14:foregroundMark x1="57500" y1="58197" x2="57500" y2="58197"/>
                        <a14:foregroundMark x1="28523" y1="29508" x2="29205" y2="31762"/>
                        <a14:foregroundMark x1="32273" y1="42008" x2="32273" y2="42008"/>
                        <a14:foregroundMark x1="23977" y1="43033" x2="23977" y2="43033"/>
                        <a14:foregroundMark x1="18750" y1="46107" x2="18750" y2="46107"/>
                        <a14:foregroundMark x1="24091" y1="51434" x2="24091" y2="51434"/>
                        <a14:foregroundMark x1="12386" y1="47336" x2="12386" y2="47336"/>
                        <a14:foregroundMark x1="9091" y1="52869" x2="9091" y2="52869"/>
                        <a14:foregroundMark x1="4091" y1="57172" x2="4091" y2="57172"/>
                        <a14:foregroundMark x1="455" y1="55123" x2="455" y2="55123"/>
                        <a14:foregroundMark x1="20227" y1="54508" x2="20227" y2="54508"/>
                        <a14:foregroundMark x1="17955" y1="57172" x2="17955" y2="57172"/>
                        <a14:foregroundMark x1="12386" y1="59426" x2="12386" y2="59426"/>
                        <a14:foregroundMark x1="12273" y1="72541" x2="12273" y2="72541"/>
                        <a14:foregroundMark x1="12159" y1="73566" x2="12159" y2="73566"/>
                        <a14:foregroundMark x1="11818" y1="69467" x2="9091" y2="80533"/>
                        <a14:foregroundMark x1="11705" y1="70902" x2="13523" y2="78484"/>
                        <a14:foregroundMark x1="17500" y1="74795" x2="18977" y2="76025"/>
                        <a14:foregroundMark x1="23068" y1="73770" x2="23068" y2="76844"/>
                        <a14:foregroundMark x1="32841" y1="68852" x2="33068" y2="71311"/>
                        <a14:foregroundMark x1="34886" y1="78893" x2="35227" y2="81557"/>
                        <a14:foregroundMark x1="37386" y1="70492" x2="38977" y2="75000"/>
                        <a14:foregroundMark x1="30795" y1="83607" x2="35455" y2="85246"/>
                        <a14:foregroundMark x1="36364" y1="85041" x2="38182" y2="94262"/>
                        <a14:foregroundMark x1="47841" y1="69467" x2="47841" y2="72541"/>
                        <a14:foregroundMark x1="49432" y1="68443" x2="49886" y2="68443"/>
                        <a14:foregroundMark x1="49432" y1="71926" x2="52955" y2="71926"/>
                        <a14:foregroundMark x1="51364" y1="68443" x2="53636" y2="69057"/>
                        <a14:foregroundMark x1="47614" y1="77664" x2="51477" y2="77664"/>
                        <a14:foregroundMark x1="52159" y1="74590" x2="53295" y2="74795"/>
                        <a14:foregroundMark x1="58523" y1="70697" x2="59659" y2="71311"/>
                        <a14:foregroundMark x1="61676" y1="71721" x2="61591" y2="72541"/>
                        <a14:foregroundMark x1="61932" y1="69262" x2="61676" y2="71721"/>
                        <a14:foregroundMark x1="65227" y1="73361" x2="65227" y2="72541"/>
                        <a14:foregroundMark x1="71364" y1="71926" x2="71477" y2="73975"/>
                        <a14:foregroundMark x1="76477" y1="73566" x2="76591" y2="74385"/>
                        <a14:foregroundMark x1="65227" y1="80738" x2="65227" y2="81148"/>
                        <a14:foregroundMark x1="60114" y1="83197" x2="60114" y2="83197"/>
                        <a14:foregroundMark x1="61023" y1="78893" x2="61364" y2="78893"/>
                        <a14:foregroundMark x1="64545" y1="85656" x2="63864" y2="85656"/>
                        <a14:foregroundMark x1="53977" y1="81762" x2="54091" y2="82377"/>
                        <a14:foregroundMark x1="53636" y1="78074" x2="53977" y2="78074"/>
                        <a14:foregroundMark x1="52727" y1="80738" x2="53295" y2="80738"/>
                        <a14:foregroundMark x1="51364" y1="80123" x2="49886" y2="80738"/>
                        <a14:foregroundMark x1="49318" y1="80738" x2="48409" y2="80738"/>
                        <a14:foregroundMark x1="82955" y1="70492" x2="82727" y2="74590"/>
                        <a14:foregroundMark x1="88295" y1="71926" x2="87955" y2="74590"/>
                        <a14:foregroundMark x1="84432" y1="69877" x2="84432" y2="69877"/>
                        <a14:foregroundMark x1="88295" y1="78484" x2="88295" y2="78484"/>
                        <a14:foregroundMark x1="93636" y1="72541" x2="93636" y2="74590"/>
                        <a14:foregroundMark x1="99091" y1="70492" x2="98750" y2="74180"/>
                        <a14:foregroundMark x1="44432" y1="15164" x2="44432" y2="15164"/>
                        <a14:foregroundMark x1="44432" y1="14549" x2="44432" y2="14549"/>
                        <a14:foregroundMark x1="44318" y1="13934" x2="44318" y2="13934"/>
                        <a14:foregroundMark x1="44318" y1="13320" x2="44318" y2="13320"/>
                        <a14:foregroundMark x1="44318" y1="12910" x2="44318" y2="12910"/>
                        <a14:foregroundMark x1="13977" y1="60246" x2="14659" y2="60861"/>
                        <a14:foregroundMark x1="17045" y1="60451" x2="17045" y2="60451"/>
                        <a14:foregroundMark x1="21477" y1="58607" x2="21477" y2="58607"/>
                        <a14:backgroundMark x1="72159" y1="26434" x2="82273" y2="45287"/>
                        <a14:backgroundMark x1="60227" y1="72951" x2="60227" y2="72951"/>
                        <a14:backgroundMark x1="64091" y1="71721" x2="64091" y2="717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907" y="376517"/>
            <a:ext cx="1559305" cy="811670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32415072-07D6-4598-883F-775FCF971E2A}"/>
              </a:ext>
            </a:extLst>
          </p:cNvPr>
          <p:cNvSpPr/>
          <p:nvPr/>
        </p:nvSpPr>
        <p:spPr>
          <a:xfrm>
            <a:off x="472788" y="9791638"/>
            <a:ext cx="822611" cy="226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E371F871-8E31-4900-B3A3-7CB789001E8C}"/>
              </a:ext>
            </a:extLst>
          </p:cNvPr>
          <p:cNvGrpSpPr/>
          <p:nvPr/>
        </p:nvGrpSpPr>
        <p:grpSpPr>
          <a:xfrm>
            <a:off x="469567" y="9756354"/>
            <a:ext cx="528908" cy="314326"/>
            <a:chOff x="10138017" y="3897412"/>
            <a:chExt cx="528908" cy="314326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540CF62-8DC0-47F5-933A-FC11B63FE444}"/>
                </a:ext>
              </a:extLst>
            </p:cNvPr>
            <p:cNvSpPr/>
            <p:nvPr/>
          </p:nvSpPr>
          <p:spPr>
            <a:xfrm>
              <a:off x="10138017" y="4006581"/>
              <a:ext cx="367527" cy="959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이등변 삼각형 71">
              <a:extLst>
                <a:ext uri="{FF2B5EF4-FFF2-40B4-BE49-F238E27FC236}">
                  <a16:creationId xmlns:a16="http://schemas.microsoft.com/office/drawing/2014/main" id="{F301C866-C62A-4936-A4CA-C6F1A1C2AF68}"/>
                </a:ext>
              </a:extLst>
            </p:cNvPr>
            <p:cNvSpPr/>
            <p:nvPr/>
          </p:nvSpPr>
          <p:spPr>
            <a:xfrm rot="16200000">
              <a:off x="10165803" y="3919090"/>
              <a:ext cx="314325" cy="27097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596AA0F-A32D-493F-9C31-015ED8F5E17C}"/>
                </a:ext>
              </a:extLst>
            </p:cNvPr>
            <p:cNvSpPr/>
            <p:nvPr/>
          </p:nvSpPr>
          <p:spPr>
            <a:xfrm>
              <a:off x="10456081" y="3897412"/>
              <a:ext cx="121432" cy="3143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모서리가 둥근 직사각형 35">
              <a:extLst>
                <a:ext uri="{FF2B5EF4-FFF2-40B4-BE49-F238E27FC236}">
                  <a16:creationId xmlns:a16="http://schemas.microsoft.com/office/drawing/2014/main" id="{D5F33A15-E4FB-4535-A778-744893C0CF7D}"/>
                </a:ext>
              </a:extLst>
            </p:cNvPr>
            <p:cNvSpPr/>
            <p:nvPr/>
          </p:nvSpPr>
          <p:spPr>
            <a:xfrm>
              <a:off x="10443088" y="3943350"/>
              <a:ext cx="223837" cy="4571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모서리가 둥근 직사각형 36">
              <a:extLst>
                <a:ext uri="{FF2B5EF4-FFF2-40B4-BE49-F238E27FC236}">
                  <a16:creationId xmlns:a16="http://schemas.microsoft.com/office/drawing/2014/main" id="{D2A47C27-FC2B-4EA1-9DAB-2B07523F5CDF}"/>
                </a:ext>
              </a:extLst>
            </p:cNvPr>
            <p:cNvSpPr/>
            <p:nvPr/>
          </p:nvSpPr>
          <p:spPr>
            <a:xfrm>
              <a:off x="10443088" y="4120084"/>
              <a:ext cx="223837" cy="4571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A46C5AE-4F70-48F3-A677-C46E433E562B}"/>
              </a:ext>
            </a:extLst>
          </p:cNvPr>
          <p:cNvSpPr/>
          <p:nvPr/>
        </p:nvSpPr>
        <p:spPr>
          <a:xfrm>
            <a:off x="2216970" y="9814480"/>
            <a:ext cx="100212" cy="25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8A8871E-AD83-4845-9463-101048D615E1}"/>
              </a:ext>
            </a:extLst>
          </p:cNvPr>
          <p:cNvGrpSpPr/>
          <p:nvPr/>
        </p:nvGrpSpPr>
        <p:grpSpPr>
          <a:xfrm>
            <a:off x="1120403" y="9688390"/>
            <a:ext cx="1089397" cy="450253"/>
            <a:chOff x="1105695" y="9688390"/>
            <a:chExt cx="1089397" cy="450253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93846EB-8A65-41BA-B219-1F237CD3D2BE}"/>
                </a:ext>
              </a:extLst>
            </p:cNvPr>
            <p:cNvGrpSpPr/>
            <p:nvPr/>
          </p:nvGrpSpPr>
          <p:grpSpPr>
            <a:xfrm>
              <a:off x="1105695" y="9688390"/>
              <a:ext cx="1089397" cy="450253"/>
              <a:chOff x="7696200" y="8191500"/>
              <a:chExt cx="1295400" cy="535395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C1FFD8ED-A2F9-40F3-8158-C192D1964706}"/>
                  </a:ext>
                </a:extLst>
              </p:cNvPr>
              <p:cNvGrpSpPr/>
              <p:nvPr/>
            </p:nvGrpSpPr>
            <p:grpSpPr>
              <a:xfrm>
                <a:off x="7696200" y="8191500"/>
                <a:ext cx="1295400" cy="535395"/>
                <a:chOff x="8001000" y="9295402"/>
                <a:chExt cx="1510552" cy="535395"/>
              </a:xfrm>
            </p:grpSpPr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DDB2FE30-E5E5-4C0B-B1A9-0A39B73AC35E}"/>
                    </a:ext>
                  </a:extLst>
                </p:cNvPr>
                <p:cNvSpPr/>
                <p:nvPr/>
              </p:nvSpPr>
              <p:spPr>
                <a:xfrm>
                  <a:off x="9372599" y="9432244"/>
                  <a:ext cx="138953" cy="259079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4F81B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A5D9A7FE-C9A0-45E7-A5E3-562F1310CC82}"/>
                    </a:ext>
                  </a:extLst>
                </p:cNvPr>
                <p:cNvGrpSpPr/>
                <p:nvPr/>
              </p:nvGrpSpPr>
              <p:grpSpPr>
                <a:xfrm>
                  <a:off x="8001000" y="9295402"/>
                  <a:ext cx="1463965" cy="535395"/>
                  <a:chOff x="8001000" y="9295402"/>
                  <a:chExt cx="1463965" cy="535395"/>
                </a:xfrm>
              </p:grpSpPr>
              <p:sp>
                <p:nvSpPr>
                  <p:cNvPr id="31" name="사각형: 둥근 모서리 30">
                    <a:extLst>
                      <a:ext uri="{FF2B5EF4-FFF2-40B4-BE49-F238E27FC236}">
                        <a16:creationId xmlns:a16="http://schemas.microsoft.com/office/drawing/2014/main" id="{C0827B30-A566-4F2A-8A00-F6EF1F420232}"/>
                      </a:ext>
                    </a:extLst>
                  </p:cNvPr>
                  <p:cNvSpPr/>
                  <p:nvPr/>
                </p:nvSpPr>
                <p:spPr>
                  <a:xfrm>
                    <a:off x="8001000" y="9295402"/>
                    <a:ext cx="1371600" cy="535395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8575">
                    <a:solidFill>
                      <a:srgbClr val="4F81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" name="직사각형 31">
                    <a:extLst>
                      <a:ext uri="{FF2B5EF4-FFF2-40B4-BE49-F238E27FC236}">
                        <a16:creationId xmlns:a16="http://schemas.microsoft.com/office/drawing/2014/main" id="{60386CF1-7BF5-4A54-AAC9-AD59F44048E4}"/>
                      </a:ext>
                    </a:extLst>
                  </p:cNvPr>
                  <p:cNvSpPr/>
                  <p:nvPr/>
                </p:nvSpPr>
                <p:spPr>
                  <a:xfrm>
                    <a:off x="9280234" y="9445335"/>
                    <a:ext cx="184731" cy="235526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9B44BE41-0341-4A41-BC1D-0722AA45DB7C}"/>
                  </a:ext>
                </a:extLst>
              </p:cNvPr>
              <p:cNvSpPr/>
              <p:nvPr/>
            </p:nvSpPr>
            <p:spPr>
              <a:xfrm>
                <a:off x="7829412" y="8266474"/>
                <a:ext cx="184731" cy="395921"/>
              </a:xfrm>
              <a:prstGeom prst="roundRect">
                <a:avLst/>
              </a:prstGeom>
              <a:solidFill>
                <a:srgbClr val="4F81BD"/>
              </a:solidFill>
              <a:ln>
                <a:solidFill>
                  <a:srgbClr val="4F81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2AF49C01-C86F-49B7-AEE7-83F6CD099930}"/>
                </a:ext>
              </a:extLst>
            </p:cNvPr>
            <p:cNvSpPr/>
            <p:nvPr/>
          </p:nvSpPr>
          <p:spPr>
            <a:xfrm>
              <a:off x="1478932" y="9751441"/>
              <a:ext cx="155354" cy="332959"/>
            </a:xfrm>
            <a:prstGeom prst="roundRect">
              <a:avLst/>
            </a:prstGeom>
            <a:solidFill>
              <a:srgbClr val="4F81BD"/>
            </a:solidFill>
            <a:ln>
              <a:solidFill>
                <a:srgbClr val="4F8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21366808-E47B-485B-B449-80A1C5E7E165}"/>
                </a:ext>
              </a:extLst>
            </p:cNvPr>
            <p:cNvSpPr/>
            <p:nvPr/>
          </p:nvSpPr>
          <p:spPr>
            <a:xfrm>
              <a:off x="1745300" y="9751441"/>
              <a:ext cx="155354" cy="332959"/>
            </a:xfrm>
            <a:prstGeom prst="roundRect">
              <a:avLst/>
            </a:prstGeom>
            <a:solidFill>
              <a:srgbClr val="4F81BD"/>
            </a:solidFill>
            <a:ln>
              <a:solidFill>
                <a:srgbClr val="4F8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D8E1298-7C40-4B20-AC09-CF3F0E6000EA}"/>
              </a:ext>
            </a:extLst>
          </p:cNvPr>
          <p:cNvGrpSpPr/>
          <p:nvPr/>
        </p:nvGrpSpPr>
        <p:grpSpPr>
          <a:xfrm>
            <a:off x="17498792" y="9392676"/>
            <a:ext cx="665738" cy="910669"/>
            <a:chOff x="3494348" y="5659669"/>
            <a:chExt cx="665738" cy="910669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84459EF-E1F4-420D-B29A-B572A0199FBE}"/>
                </a:ext>
              </a:extLst>
            </p:cNvPr>
            <p:cNvGrpSpPr/>
            <p:nvPr/>
          </p:nvGrpSpPr>
          <p:grpSpPr>
            <a:xfrm>
              <a:off x="3494348" y="5659669"/>
              <a:ext cx="665738" cy="910669"/>
              <a:chOff x="4858871" y="4632563"/>
              <a:chExt cx="665738" cy="910669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2E6CA10A-08AC-4D63-B4BE-0E66856190D9}"/>
                  </a:ext>
                </a:extLst>
              </p:cNvPr>
              <p:cNvSpPr/>
              <p:nvPr/>
            </p:nvSpPr>
            <p:spPr>
              <a:xfrm>
                <a:off x="4858871" y="4632563"/>
                <a:ext cx="665738" cy="66433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1B3105DF-B903-4551-AEE7-7EF34B725DA6}"/>
                  </a:ext>
                </a:extLst>
              </p:cNvPr>
              <p:cNvGrpSpPr/>
              <p:nvPr/>
            </p:nvGrpSpPr>
            <p:grpSpPr>
              <a:xfrm>
                <a:off x="5066210" y="4861163"/>
                <a:ext cx="251013" cy="207616"/>
                <a:chOff x="6172198" y="3848100"/>
                <a:chExt cx="381002" cy="565405"/>
              </a:xfrm>
            </p:grpSpPr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6A6EA4DA-0325-4265-B68D-EBDCA82860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72200" y="3848100"/>
                  <a:ext cx="0" cy="565405"/>
                </a:xfrm>
                <a:prstGeom prst="line">
                  <a:avLst/>
                </a:prstGeom>
                <a:ln w="10160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A3FEFEB3-C2E2-45C4-BB76-04DCDC72B0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72198" y="3848100"/>
                  <a:ext cx="381002" cy="533400"/>
                </a:xfrm>
                <a:prstGeom prst="line">
                  <a:avLst/>
                </a:prstGeom>
                <a:ln w="101600" cap="rnd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직선 연결선 61">
                  <a:extLst>
                    <a:ext uri="{FF2B5EF4-FFF2-40B4-BE49-F238E27FC236}">
                      <a16:creationId xmlns:a16="http://schemas.microsoft.com/office/drawing/2014/main" id="{265CCE94-4B5C-4B66-B456-A4DFFB8037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3200" y="3848100"/>
                  <a:ext cx="0" cy="533400"/>
                </a:xfrm>
                <a:prstGeom prst="line">
                  <a:avLst/>
                </a:prstGeom>
                <a:ln w="101600" cap="rnd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50C78781-CBA2-4BEC-BF64-B0E627A645E3}"/>
                  </a:ext>
                </a:extLst>
              </p:cNvPr>
              <p:cNvGrpSpPr/>
              <p:nvPr/>
            </p:nvGrpSpPr>
            <p:grpSpPr>
              <a:xfrm rot="16200000">
                <a:off x="4955531" y="5099664"/>
                <a:ext cx="472374" cy="414762"/>
                <a:chOff x="10138019" y="3897412"/>
                <a:chExt cx="439494" cy="314326"/>
              </a:xfrm>
            </p:grpSpPr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3D357B7A-3ACD-4633-980F-60132CE852EC}"/>
                    </a:ext>
                  </a:extLst>
                </p:cNvPr>
                <p:cNvSpPr/>
                <p:nvPr/>
              </p:nvSpPr>
              <p:spPr>
                <a:xfrm>
                  <a:off x="10138019" y="4006581"/>
                  <a:ext cx="367527" cy="95991"/>
                </a:xfrm>
                <a:prstGeom prst="rect">
                  <a:avLst/>
                </a:prstGeom>
                <a:solidFill>
                  <a:srgbClr val="385D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이등변 삼각형 47">
                  <a:extLst>
                    <a:ext uri="{FF2B5EF4-FFF2-40B4-BE49-F238E27FC236}">
                      <a16:creationId xmlns:a16="http://schemas.microsoft.com/office/drawing/2014/main" id="{00AE519B-FD63-4BAD-97EB-FE8055F4473A}"/>
                    </a:ext>
                  </a:extLst>
                </p:cNvPr>
                <p:cNvSpPr/>
                <p:nvPr/>
              </p:nvSpPr>
              <p:spPr>
                <a:xfrm rot="16200000">
                  <a:off x="10165803" y="3919090"/>
                  <a:ext cx="314325" cy="270970"/>
                </a:xfrm>
                <a:prstGeom prst="triangle">
                  <a:avLst/>
                </a:prstGeom>
                <a:solidFill>
                  <a:srgbClr val="385D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FB8B13A9-6F90-4F64-BEB2-187F32BF3C68}"/>
                    </a:ext>
                  </a:extLst>
                </p:cNvPr>
                <p:cNvSpPr/>
                <p:nvPr/>
              </p:nvSpPr>
              <p:spPr>
                <a:xfrm>
                  <a:off x="10456081" y="3897412"/>
                  <a:ext cx="121432" cy="314326"/>
                </a:xfrm>
                <a:prstGeom prst="rect">
                  <a:avLst/>
                </a:prstGeom>
                <a:solidFill>
                  <a:srgbClr val="385D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43" name="달 42">
              <a:extLst>
                <a:ext uri="{FF2B5EF4-FFF2-40B4-BE49-F238E27FC236}">
                  <a16:creationId xmlns:a16="http://schemas.microsoft.com/office/drawing/2014/main" id="{3EB18E24-A34D-43DA-94B2-0F4383ED79CA}"/>
                </a:ext>
              </a:extLst>
            </p:cNvPr>
            <p:cNvSpPr/>
            <p:nvPr/>
          </p:nvSpPr>
          <p:spPr>
            <a:xfrm rot="5400000">
              <a:off x="3704978" y="5601895"/>
              <a:ext cx="244429" cy="515181"/>
            </a:xfrm>
            <a:prstGeom prst="moon">
              <a:avLst>
                <a:gd name="adj" fmla="val 0"/>
              </a:avLst>
            </a:prstGeom>
            <a:solidFill>
              <a:schemeClr val="bg1"/>
            </a:solidFill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35399F5-5A13-4905-A2A4-B2D8F7C4DBFC}"/>
              </a:ext>
            </a:extLst>
          </p:cNvPr>
          <p:cNvGrpSpPr/>
          <p:nvPr/>
        </p:nvGrpSpPr>
        <p:grpSpPr>
          <a:xfrm>
            <a:off x="1793345" y="2085137"/>
            <a:ext cx="3853940" cy="5877725"/>
            <a:chOff x="1793345" y="2085137"/>
            <a:chExt cx="3853940" cy="5877725"/>
          </a:xfrm>
        </p:grpSpPr>
        <p:pic>
          <p:nvPicPr>
            <p:cNvPr id="7" name="그래픽 6" descr="원격 작업 단색으로 채워진">
              <a:extLst>
                <a:ext uri="{FF2B5EF4-FFF2-40B4-BE49-F238E27FC236}">
                  <a16:creationId xmlns:a16="http://schemas.microsoft.com/office/drawing/2014/main" id="{6E546147-D35E-40A3-B45D-94C40250D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96416" y="3100209"/>
              <a:ext cx="1447800" cy="1325743"/>
            </a:xfrm>
            <a:prstGeom prst="rect">
              <a:avLst/>
            </a:prstGeom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BB5A0E3-378E-4ED1-B9A1-4A36141037DC}"/>
                </a:ext>
              </a:extLst>
            </p:cNvPr>
            <p:cNvSpPr/>
            <p:nvPr/>
          </p:nvSpPr>
          <p:spPr>
            <a:xfrm>
              <a:off x="1793345" y="4901433"/>
              <a:ext cx="3853940" cy="48302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온라인</a:t>
              </a:r>
              <a:r>
                <a:rPr lang="en-US" altLang="ko-KR" b="1" dirty="0"/>
                <a:t>/</a:t>
              </a:r>
              <a:r>
                <a:rPr lang="ko-KR" altLang="en-US" b="1" dirty="0"/>
                <a:t>오프라인 사용가능</a:t>
              </a: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EF97F0CF-8504-4443-B90B-99043E855F00}"/>
                </a:ext>
              </a:extLst>
            </p:cNvPr>
            <p:cNvSpPr/>
            <p:nvPr/>
          </p:nvSpPr>
          <p:spPr>
            <a:xfrm>
              <a:off x="1793345" y="5762902"/>
              <a:ext cx="3853940" cy="48302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/>
                <a:t>여민전</a:t>
              </a:r>
              <a:r>
                <a:rPr lang="ko-KR" altLang="en-US" b="1" dirty="0"/>
                <a:t> 활용 확대</a:t>
              </a: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9986F992-93F7-4774-B85D-FA90E4771A95}"/>
                </a:ext>
              </a:extLst>
            </p:cNvPr>
            <p:cNvSpPr/>
            <p:nvPr/>
          </p:nvSpPr>
          <p:spPr>
            <a:xfrm>
              <a:off x="1793345" y="6618366"/>
              <a:ext cx="3853940" cy="48302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세종 데이터 댐 확보</a:t>
              </a: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F80CEFC0-2893-4D33-9EF9-58D95502E65C}"/>
                </a:ext>
              </a:extLst>
            </p:cNvPr>
            <p:cNvSpPr/>
            <p:nvPr/>
          </p:nvSpPr>
          <p:spPr>
            <a:xfrm>
              <a:off x="1793345" y="7479835"/>
              <a:ext cx="3853940" cy="483027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시민 편의 서비스 확보</a:t>
              </a:r>
            </a:p>
          </p:txBody>
        </p:sp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FC7F0B64-E4EF-480B-843F-00CF8C732029}"/>
                    </a:ext>
                  </a:extLst>
                </p14:cNvPr>
                <p14:cNvContentPartPr/>
                <p14:nvPr/>
              </p14:nvContentPartPr>
              <p14:xfrm>
                <a:off x="3869041" y="3666107"/>
                <a:ext cx="360" cy="36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FC7F0B64-E4EF-480B-843F-00CF8C73202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06041" y="3288107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F6AA649A-1230-40FA-A42A-F1683F0A6BC6}"/>
                    </a:ext>
                  </a:extLst>
                </p14:cNvPr>
                <p14:cNvContentPartPr/>
                <p14:nvPr/>
              </p14:nvContentPartPr>
              <p14:xfrm>
                <a:off x="3140041" y="3909107"/>
                <a:ext cx="360" cy="36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F6AA649A-1230-40FA-A42A-F1683F0A6BC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77041" y="3531107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B5FB17A-4B2C-42DF-A0BB-D6215C84FE36}"/>
                </a:ext>
              </a:extLst>
            </p:cNvPr>
            <p:cNvSpPr txBox="1"/>
            <p:nvPr/>
          </p:nvSpPr>
          <p:spPr>
            <a:xfrm>
              <a:off x="1958542" y="2085137"/>
              <a:ext cx="354418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b="1" i="1" dirty="0">
                  <a:solidFill>
                    <a:srgbClr val="7F7F7F"/>
                  </a:solidFill>
                  <a:effectLst>
                    <a:outerShdw blurRad="50800" dist="114300" dir="2700000" algn="tl" rotWithShape="0">
                      <a:prstClr val="black">
                        <a:alpha val="40000"/>
                      </a:prstClr>
                    </a:outerShdw>
                  </a:effectLst>
                  <a:latin typeface="Bauhaus 93" panose="04030905020B02020C02" pitchFamily="82" charset="0"/>
                </a:rPr>
                <a:t># </a:t>
              </a:r>
              <a:r>
                <a:rPr lang="ko-KR" altLang="en-US" sz="2000" b="1" i="1" dirty="0">
                  <a:solidFill>
                    <a:srgbClr val="7F7F7F"/>
                  </a:solidFill>
                  <a:latin typeface="Bauhaus 93" panose="04030905020B02020C02" pitchFamily="82" charset="0"/>
                </a:rPr>
                <a:t>플랫폼 확장 가능성</a:t>
              </a:r>
              <a:endParaRPr lang="ko-KR" altLang="en-US" sz="4400" b="1" i="1" dirty="0">
                <a:solidFill>
                  <a:srgbClr val="7F7F7F"/>
                </a:solidFill>
                <a:latin typeface="Bauhaus 93" panose="04030905020B02020C02" pitchFamily="82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3DC338F-6A0C-4698-ADAB-540BF286703B}"/>
              </a:ext>
            </a:extLst>
          </p:cNvPr>
          <p:cNvGrpSpPr/>
          <p:nvPr/>
        </p:nvGrpSpPr>
        <p:grpSpPr>
          <a:xfrm>
            <a:off x="13131029" y="2085137"/>
            <a:ext cx="3853940" cy="5021440"/>
            <a:chOff x="13131029" y="2085137"/>
            <a:chExt cx="3853940" cy="5021440"/>
          </a:xfrm>
        </p:grpSpPr>
        <p:pic>
          <p:nvPicPr>
            <p:cNvPr id="35" name="그래픽 34" descr="건물 윤곽선">
              <a:extLst>
                <a:ext uri="{FF2B5EF4-FFF2-40B4-BE49-F238E27FC236}">
                  <a16:creationId xmlns:a16="http://schemas.microsoft.com/office/drawing/2014/main" id="{6C8D56F8-77DD-4496-A606-B1DAF1895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4334099" y="3039181"/>
              <a:ext cx="1447800" cy="1447800"/>
            </a:xfrm>
            <a:prstGeom prst="rect">
              <a:avLst/>
            </a:prstGeom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DDACD5C1-60B3-4502-A9E7-4C92C1382813}"/>
                </a:ext>
              </a:extLst>
            </p:cNvPr>
            <p:cNvSpPr/>
            <p:nvPr/>
          </p:nvSpPr>
          <p:spPr>
            <a:xfrm>
              <a:off x="13131029" y="4903491"/>
              <a:ext cx="3853940" cy="483027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데이터 기반 입지선정</a:t>
              </a: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C302C9C2-7F47-48A0-875B-B39E6A1D1DDE}"/>
                </a:ext>
              </a:extLst>
            </p:cNvPr>
            <p:cNvSpPr/>
            <p:nvPr/>
          </p:nvSpPr>
          <p:spPr>
            <a:xfrm>
              <a:off x="13131029" y="5768230"/>
              <a:ext cx="3853940" cy="483027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지역 상권 발전</a:t>
              </a:r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83627625-8FC3-4092-9B73-B5A530727C9C}"/>
                </a:ext>
              </a:extLst>
            </p:cNvPr>
            <p:cNvSpPr/>
            <p:nvPr/>
          </p:nvSpPr>
          <p:spPr>
            <a:xfrm>
              <a:off x="13131029" y="6623550"/>
              <a:ext cx="3853940" cy="483027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시민 행복 세종시 기여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CB42993-49A7-43EC-AB18-D840B3E4B5DD}"/>
                </a:ext>
              </a:extLst>
            </p:cNvPr>
            <p:cNvSpPr txBox="1"/>
            <p:nvPr/>
          </p:nvSpPr>
          <p:spPr>
            <a:xfrm>
              <a:off x="13440785" y="2085137"/>
              <a:ext cx="354418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b="1" i="1" dirty="0">
                  <a:solidFill>
                    <a:srgbClr val="254061"/>
                  </a:solidFill>
                  <a:effectLst>
                    <a:outerShdw blurRad="50800" dist="114300" dir="2700000" algn="tl" rotWithShape="0">
                      <a:prstClr val="black">
                        <a:alpha val="40000"/>
                      </a:prstClr>
                    </a:outerShdw>
                  </a:effectLst>
                  <a:latin typeface="Bauhaus 93" panose="04030905020B02020C02" pitchFamily="82" charset="0"/>
                </a:rPr>
                <a:t># </a:t>
              </a:r>
              <a:r>
                <a:rPr lang="ko-KR" altLang="en-US" sz="2000" b="1" i="1" dirty="0">
                  <a:solidFill>
                    <a:srgbClr val="254061"/>
                  </a:solidFill>
                  <a:latin typeface="Bauhaus 93" panose="04030905020B02020C02" pitchFamily="82" charset="0"/>
                </a:rPr>
                <a:t>스마트시티 건설</a:t>
              </a:r>
              <a:endParaRPr lang="ko-KR" altLang="en-US" sz="4400" b="1" i="1" dirty="0">
                <a:solidFill>
                  <a:srgbClr val="254061"/>
                </a:solidFill>
                <a:latin typeface="Bauhaus 93" panose="04030905020B02020C02" pitchFamily="82" charset="0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1D9DC5F-98ED-45BE-8810-B5180ECADBC9}"/>
              </a:ext>
            </a:extLst>
          </p:cNvPr>
          <p:cNvGrpSpPr/>
          <p:nvPr/>
        </p:nvGrpSpPr>
        <p:grpSpPr>
          <a:xfrm>
            <a:off x="7462187" y="2085137"/>
            <a:ext cx="4203644" cy="5871719"/>
            <a:chOff x="7462187" y="2085137"/>
            <a:chExt cx="4203644" cy="5871719"/>
          </a:xfrm>
        </p:grpSpPr>
        <p:pic>
          <p:nvPicPr>
            <p:cNvPr id="10" name="그래픽 9" descr="뿌리가 있는 나무 단색으로 채워진">
              <a:extLst>
                <a:ext uri="{FF2B5EF4-FFF2-40B4-BE49-F238E27FC236}">
                  <a16:creationId xmlns:a16="http://schemas.microsoft.com/office/drawing/2014/main" id="{6388AF73-A937-4966-983E-D460F343F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517376" y="3100209"/>
              <a:ext cx="1447800" cy="1325743"/>
            </a:xfrm>
            <a:prstGeom prst="rect">
              <a:avLst/>
            </a:prstGeom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B69F83C4-A4CA-4265-BA91-5BB139C66109}"/>
                </a:ext>
              </a:extLst>
            </p:cNvPr>
            <p:cNvSpPr/>
            <p:nvPr/>
          </p:nvSpPr>
          <p:spPr>
            <a:xfrm>
              <a:off x="7462187" y="4905393"/>
              <a:ext cx="3853940" cy="483027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/>
                <a:t>태양광 발전</a:t>
              </a:r>
              <a:endParaRPr lang="ko-KR" altLang="en-US" b="1" dirty="0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298640BC-1204-4866-9D5D-30789C360FCC}"/>
                </a:ext>
              </a:extLst>
            </p:cNvPr>
            <p:cNvSpPr/>
            <p:nvPr/>
          </p:nvSpPr>
          <p:spPr>
            <a:xfrm>
              <a:off x="7462187" y="5762902"/>
              <a:ext cx="3853940" cy="483027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/>
                <a:t>자연환경 개선</a:t>
              </a:r>
              <a:endParaRPr lang="ko-KR" altLang="en-US" b="1" dirty="0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8C72E0B-E713-42E9-8862-46D9C0EDC78E}"/>
                </a:ext>
              </a:extLst>
            </p:cNvPr>
            <p:cNvSpPr/>
            <p:nvPr/>
          </p:nvSpPr>
          <p:spPr>
            <a:xfrm>
              <a:off x="7462187" y="6618365"/>
              <a:ext cx="3853940" cy="483028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공유 플랫폼</a:t>
              </a:r>
              <a:r>
                <a:rPr lang="en-US" altLang="ko-KR" b="1" dirty="0"/>
                <a:t>(</a:t>
              </a:r>
              <a:r>
                <a:rPr lang="ko-KR" altLang="en-US" b="1" dirty="0"/>
                <a:t>자전거</a:t>
              </a:r>
              <a:r>
                <a:rPr lang="en-US" altLang="ko-KR" b="1" dirty="0"/>
                <a:t>, </a:t>
              </a:r>
              <a:r>
                <a:rPr lang="ko-KR" altLang="en-US" b="1" dirty="0" err="1"/>
                <a:t>킥보드</a:t>
              </a:r>
              <a:r>
                <a:rPr lang="en-US" altLang="ko-KR" b="1" dirty="0"/>
                <a:t>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444B6A5-16AE-4290-88EB-934FE2604475}"/>
                </a:ext>
              </a:extLst>
            </p:cNvPr>
            <p:cNvSpPr txBox="1"/>
            <p:nvPr/>
          </p:nvSpPr>
          <p:spPr>
            <a:xfrm>
              <a:off x="8121647" y="2085137"/>
              <a:ext cx="354418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b="1" i="1" dirty="0">
                  <a:solidFill>
                    <a:srgbClr val="A7D973"/>
                  </a:solidFill>
                  <a:effectLst>
                    <a:outerShdw blurRad="50800" dist="114300" dir="2700000" algn="tl" rotWithShape="0">
                      <a:prstClr val="black">
                        <a:alpha val="40000"/>
                      </a:prstClr>
                    </a:outerShdw>
                  </a:effectLst>
                  <a:latin typeface="Bauhaus 93" panose="04030905020B02020C02" pitchFamily="82" charset="0"/>
                </a:rPr>
                <a:t># </a:t>
              </a:r>
              <a:r>
                <a:rPr lang="ko-KR" altLang="en-US" sz="2000" b="1" i="1" dirty="0">
                  <a:solidFill>
                    <a:srgbClr val="A7D973"/>
                  </a:solidFill>
                  <a:latin typeface="Bauhaus 93" panose="04030905020B02020C02" pitchFamily="82" charset="0"/>
                </a:rPr>
                <a:t>녹색 성장</a:t>
              </a:r>
              <a:endParaRPr lang="ko-KR" altLang="en-US" sz="4400" b="1" i="1" dirty="0">
                <a:solidFill>
                  <a:srgbClr val="A7D973"/>
                </a:solidFill>
                <a:latin typeface="Bauhaus 93" panose="04030905020B02020C02" pitchFamily="82" charset="0"/>
              </a:endParaRPr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C6BEDB35-F358-4E6C-B504-DFEAC4694DDC}"/>
                </a:ext>
              </a:extLst>
            </p:cNvPr>
            <p:cNvSpPr/>
            <p:nvPr/>
          </p:nvSpPr>
          <p:spPr>
            <a:xfrm>
              <a:off x="7462187" y="7473829"/>
              <a:ext cx="3853940" cy="483027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지역 대중교통 활성화 기여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598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3CBCDF-27AC-429B-A582-502295EFA44A}"/>
              </a:ext>
            </a:extLst>
          </p:cNvPr>
          <p:cNvSpPr/>
          <p:nvPr/>
        </p:nvSpPr>
        <p:spPr>
          <a:xfrm>
            <a:off x="-294858" y="-114295"/>
            <a:ext cx="3319044" cy="10509961"/>
          </a:xfrm>
          <a:prstGeom prst="rect">
            <a:avLst/>
          </a:prstGeom>
          <a:ln w="2540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3330E1-0F92-4302-AACC-56E2908BAE2F}"/>
              </a:ext>
            </a:extLst>
          </p:cNvPr>
          <p:cNvSpPr txBox="1"/>
          <p:nvPr/>
        </p:nvSpPr>
        <p:spPr>
          <a:xfrm>
            <a:off x="0" y="2381045"/>
            <a:ext cx="677108" cy="5524910"/>
          </a:xfrm>
          <a:prstGeom prst="rect">
            <a:avLst/>
          </a:prstGeom>
          <a:noFill/>
        </p:spPr>
        <p:txBody>
          <a:bodyPr vert="eaVert" wrap="none" rtlCol="0" anchor="ctr" anchorCtr="1">
            <a:spAutoFit/>
          </a:bodyPr>
          <a:lstStyle/>
          <a:p>
            <a:r>
              <a:rPr lang="en-US" altLang="ko-KR" sz="3200" b="1" dirty="0">
                <a:solidFill>
                  <a:schemeClr val="bg1">
                    <a:alpha val="50000"/>
                  </a:schemeClr>
                </a:solidFill>
                <a:latin typeface="Abadi" panose="020B0604020104020204" pitchFamily="34" charset="0"/>
              </a:rPr>
              <a:t>WIRELESS CHARGING MACHINE</a:t>
            </a:r>
            <a:endParaRPr lang="ko-KR" altLang="en-US" sz="3200" b="1" dirty="0">
              <a:solidFill>
                <a:schemeClr val="bg1">
                  <a:alpha val="50000"/>
                </a:schemeClr>
              </a:solidFill>
              <a:latin typeface="Abadi" panose="020B060402010402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2C145F3-3697-48DB-8F99-7CFDEC0F5B98}"/>
              </a:ext>
            </a:extLst>
          </p:cNvPr>
          <p:cNvGrpSpPr/>
          <p:nvPr/>
        </p:nvGrpSpPr>
        <p:grpSpPr>
          <a:xfrm>
            <a:off x="4086003" y="1351297"/>
            <a:ext cx="7658100" cy="7578776"/>
            <a:chOff x="5105400" y="1274414"/>
            <a:chExt cx="7658100" cy="757877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0BED136-F68B-4B27-AF96-94DE78448E68}"/>
                </a:ext>
              </a:extLst>
            </p:cNvPr>
            <p:cNvSpPr txBox="1"/>
            <p:nvPr/>
          </p:nvSpPr>
          <p:spPr>
            <a:xfrm>
              <a:off x="5105400" y="1274414"/>
              <a:ext cx="75438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dirty="0">
                  <a:solidFill>
                    <a:srgbClr val="236DC7"/>
                  </a:solidFill>
                  <a:latin typeface="Abadi" panose="020B0604020104020204" pitchFamily="34" charset="0"/>
                </a:rPr>
                <a:t>INDEX</a:t>
              </a:r>
              <a:endParaRPr lang="ko-KR" altLang="en-US" sz="8800" dirty="0">
                <a:solidFill>
                  <a:srgbClr val="236DC7"/>
                </a:solidFill>
                <a:latin typeface="Abadi" panose="020B0604020104020204" pitchFamily="34" charset="0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062510D-9156-498B-A412-B9D6A00E08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05400" y="2781300"/>
              <a:ext cx="7658100" cy="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F9152CA-9A56-4473-975C-A9133B6CFB66}"/>
                </a:ext>
              </a:extLst>
            </p:cNvPr>
            <p:cNvGrpSpPr/>
            <p:nvPr/>
          </p:nvGrpSpPr>
          <p:grpSpPr>
            <a:xfrm>
              <a:off x="5105400" y="3467100"/>
              <a:ext cx="7086601" cy="5386090"/>
              <a:chOff x="6867525" y="3184386"/>
              <a:chExt cx="7086601" cy="538609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517357-9D41-4D2A-927A-89E1EE4DEFFE}"/>
                  </a:ext>
                </a:extLst>
              </p:cNvPr>
              <p:cNvSpPr txBox="1"/>
              <p:nvPr/>
            </p:nvSpPr>
            <p:spPr>
              <a:xfrm>
                <a:off x="7962899" y="3184386"/>
                <a:ext cx="5991227" cy="5386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>
                        <a:lumMod val="50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01</a:t>
                </a:r>
                <a:r>
                  <a:rPr lang="en-US" altLang="ko-KR" sz="2400" b="1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 </a:t>
                </a:r>
                <a:r>
                  <a:rPr lang="ko-KR" altLang="en-US" sz="2400" b="1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기획 목적</a:t>
                </a:r>
                <a:endParaRPr lang="en-US" altLang="ko-KR" sz="2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r>
                  <a:rPr lang="en-US" altLang="ko-KR" sz="2800" b="1" dirty="0">
                    <a:solidFill>
                      <a:schemeClr val="bg1">
                        <a:lumMod val="50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02</a:t>
                </a:r>
                <a:r>
                  <a:rPr lang="en-US" altLang="ko-KR" sz="2400" b="1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 </a:t>
                </a:r>
                <a:r>
                  <a:rPr lang="ko-KR" altLang="en-US" sz="2400" b="1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기획 배경</a:t>
                </a:r>
                <a:endParaRPr lang="en-US" altLang="ko-KR" sz="2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r>
                  <a:rPr lang="en-US" altLang="ko-KR" sz="2800" b="1" dirty="0">
                    <a:solidFill>
                      <a:schemeClr val="bg1">
                        <a:lumMod val="50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03</a:t>
                </a:r>
                <a:r>
                  <a:rPr lang="en-US" altLang="ko-KR" sz="2400" b="1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 </a:t>
                </a:r>
                <a:r>
                  <a:rPr lang="ko-KR" altLang="en-US" sz="2400" b="1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기획 필요성</a:t>
                </a:r>
                <a:endParaRPr lang="en-US" altLang="ko-KR" sz="2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endParaRPr lang="en-US" altLang="ko-KR" sz="2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endParaRPr lang="en-US" altLang="ko-KR" sz="2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r>
                  <a:rPr lang="en-US" altLang="ko-KR" sz="2800" b="1" dirty="0">
                    <a:solidFill>
                      <a:schemeClr val="bg1">
                        <a:lumMod val="50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04</a:t>
                </a:r>
                <a:r>
                  <a:rPr lang="en-US" altLang="ko-KR" sz="2400" b="1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 </a:t>
                </a:r>
                <a:r>
                  <a:rPr lang="ko-KR" altLang="en-US" sz="2400" b="1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분석 시나리오</a:t>
                </a:r>
                <a:endParaRPr lang="en-US" altLang="ko-KR" sz="2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r>
                  <a:rPr lang="en-US" altLang="ko-KR" sz="2800" b="1" dirty="0">
                    <a:solidFill>
                      <a:schemeClr val="bg1">
                        <a:lumMod val="50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05 </a:t>
                </a:r>
                <a:r>
                  <a:rPr lang="en-US" altLang="ko-KR" sz="2400" b="1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ko-KR" altLang="en-US" sz="2400" b="1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최적 입지선정 도출 방법</a:t>
                </a:r>
                <a:endParaRPr lang="en-US" altLang="ko-KR" sz="2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endParaRPr lang="en-US" altLang="ko-KR" sz="2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r>
                  <a:rPr lang="ko-KR" altLang="en-US" sz="2400" b="1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endParaRPr lang="en-US" altLang="ko-KR" sz="2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endParaRPr lang="en-US" altLang="ko-KR" sz="2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r>
                  <a:rPr lang="en-US" altLang="ko-KR" sz="2800" b="1" dirty="0">
                    <a:solidFill>
                      <a:schemeClr val="bg1">
                        <a:lumMod val="50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06</a:t>
                </a:r>
                <a:r>
                  <a:rPr lang="en-US" altLang="ko-KR" sz="2400" b="1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 </a:t>
                </a:r>
                <a:r>
                  <a:rPr lang="ko-KR" altLang="en-US" sz="2400" b="1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입지선정 도출 결과</a:t>
                </a:r>
                <a:endParaRPr lang="en-US" altLang="ko-KR" sz="2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r>
                  <a:rPr lang="en-US" altLang="ko-KR" sz="2800" b="1" dirty="0">
                    <a:solidFill>
                      <a:schemeClr val="bg1">
                        <a:lumMod val="50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07</a:t>
                </a:r>
                <a:r>
                  <a:rPr lang="en-US" altLang="ko-KR" sz="2400" b="1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 </a:t>
                </a:r>
                <a:r>
                  <a:rPr lang="ko-KR" altLang="en-US" sz="2400" b="1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활용방안 및 기대효과</a:t>
                </a:r>
                <a:endParaRPr lang="en-US" altLang="ko-KR" sz="2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r>
                  <a:rPr lang="en-US" altLang="ko-KR" sz="2800" b="1" dirty="0">
                    <a:solidFill>
                      <a:schemeClr val="bg1">
                        <a:lumMod val="50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08</a:t>
                </a:r>
                <a:r>
                  <a:rPr lang="en-US" altLang="ko-KR" sz="2400" b="1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 </a:t>
                </a:r>
                <a:r>
                  <a:rPr lang="ko-KR" altLang="en-US" sz="2400" b="1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참고문헌 및 출처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A2A217-F65A-4708-A9FC-4BA713FA2343}"/>
                  </a:ext>
                </a:extLst>
              </p:cNvPr>
              <p:cNvSpPr txBox="1"/>
              <p:nvPr/>
            </p:nvSpPr>
            <p:spPr>
              <a:xfrm>
                <a:off x="6867525" y="3606344"/>
                <a:ext cx="990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dirty="0">
                    <a:solidFill>
                      <a:srgbClr val="565658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서론</a:t>
                </a:r>
              </a:p>
            </p:txBody>
          </p: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D4FDC7C4-E28F-4AA3-A052-BE0DB685889B}"/>
                  </a:ext>
                </a:extLst>
              </p:cNvPr>
              <p:cNvCxnSpPr/>
              <p:nvPr/>
            </p:nvCxnSpPr>
            <p:spPr>
              <a:xfrm>
                <a:off x="7848600" y="3296454"/>
                <a:ext cx="0" cy="114300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D5EF351E-2492-4F4A-80CA-BF7215A94DB4}"/>
                  </a:ext>
                </a:extLst>
              </p:cNvPr>
              <p:cNvCxnSpPr/>
              <p:nvPr/>
            </p:nvCxnSpPr>
            <p:spPr>
              <a:xfrm>
                <a:off x="7848600" y="5244375"/>
                <a:ext cx="0" cy="114300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E08DCFDF-65DE-4C16-9118-75474F3D9A64}"/>
                  </a:ext>
                </a:extLst>
              </p:cNvPr>
              <p:cNvCxnSpPr/>
              <p:nvPr/>
            </p:nvCxnSpPr>
            <p:spPr>
              <a:xfrm>
                <a:off x="7834312" y="7241232"/>
                <a:ext cx="0" cy="114300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F75B69-32CE-4898-8E9B-31EA478C4A7F}"/>
                  </a:ext>
                </a:extLst>
              </p:cNvPr>
              <p:cNvSpPr txBox="1"/>
              <p:nvPr/>
            </p:nvSpPr>
            <p:spPr>
              <a:xfrm>
                <a:off x="6867525" y="5554265"/>
                <a:ext cx="990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dirty="0">
                    <a:solidFill>
                      <a:srgbClr val="565658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본론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667E653-DA2A-4110-803A-BFDEB90870B4}"/>
                  </a:ext>
                </a:extLst>
              </p:cNvPr>
              <p:cNvSpPr txBox="1"/>
              <p:nvPr/>
            </p:nvSpPr>
            <p:spPr>
              <a:xfrm>
                <a:off x="6867525" y="7550466"/>
                <a:ext cx="990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dirty="0">
                    <a:solidFill>
                      <a:srgbClr val="565658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결론</a:t>
                </a:r>
              </a:p>
            </p:txBody>
          </p:sp>
        </p:grp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ED095236-3921-49C9-8E0D-4387B289C3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4" b="93852" l="455" r="99091">
                        <a14:foregroundMark x1="38977" y1="8197" x2="38977" y2="8197"/>
                        <a14:foregroundMark x1="39545" y1="2664" x2="39545" y2="2664"/>
                        <a14:foregroundMark x1="45568" y1="26844" x2="45568" y2="26844"/>
                        <a14:foregroundMark x1="41818" y1="39549" x2="41818" y2="39549"/>
                        <a14:foregroundMark x1="47841" y1="38934" x2="47841" y2="38934"/>
                        <a14:foregroundMark x1="52386" y1="47131" x2="52386" y2="47131"/>
                        <a14:foregroundMark x1="55455" y1="54303" x2="55455" y2="54303"/>
                        <a14:foregroundMark x1="57500" y1="58197" x2="57500" y2="58197"/>
                        <a14:foregroundMark x1="28523" y1="29508" x2="29205" y2="31762"/>
                        <a14:foregroundMark x1="32273" y1="42008" x2="32273" y2="42008"/>
                        <a14:foregroundMark x1="23977" y1="43033" x2="23977" y2="43033"/>
                        <a14:foregroundMark x1="18750" y1="46107" x2="18750" y2="46107"/>
                        <a14:foregroundMark x1="24091" y1="51434" x2="24091" y2="51434"/>
                        <a14:foregroundMark x1="12386" y1="47336" x2="12386" y2="47336"/>
                        <a14:foregroundMark x1="9091" y1="52869" x2="9091" y2="52869"/>
                        <a14:foregroundMark x1="4091" y1="57172" x2="4091" y2="57172"/>
                        <a14:foregroundMark x1="455" y1="55123" x2="455" y2="55123"/>
                        <a14:foregroundMark x1="20227" y1="54508" x2="20227" y2="54508"/>
                        <a14:foregroundMark x1="17955" y1="57172" x2="17955" y2="57172"/>
                        <a14:foregroundMark x1="12386" y1="59426" x2="12386" y2="59426"/>
                        <a14:foregroundMark x1="12273" y1="72541" x2="12273" y2="72541"/>
                        <a14:foregroundMark x1="12159" y1="73566" x2="12159" y2="73566"/>
                        <a14:foregroundMark x1="11818" y1="69467" x2="9091" y2="80533"/>
                        <a14:foregroundMark x1="11705" y1="70902" x2="13523" y2="78484"/>
                        <a14:foregroundMark x1="17500" y1="74795" x2="18977" y2="76025"/>
                        <a14:foregroundMark x1="23068" y1="73770" x2="23068" y2="76844"/>
                        <a14:foregroundMark x1="32841" y1="68852" x2="33068" y2="71311"/>
                        <a14:foregroundMark x1="34886" y1="78893" x2="35227" y2="81557"/>
                        <a14:foregroundMark x1="37386" y1="70492" x2="38977" y2="75000"/>
                        <a14:foregroundMark x1="30795" y1="83607" x2="35455" y2="85246"/>
                        <a14:foregroundMark x1="36364" y1="85041" x2="38182" y2="94262"/>
                        <a14:foregroundMark x1="47841" y1="69467" x2="47841" y2="72541"/>
                        <a14:foregroundMark x1="49432" y1="68443" x2="49886" y2="68443"/>
                        <a14:foregroundMark x1="49432" y1="71926" x2="52955" y2="71926"/>
                        <a14:foregroundMark x1="51364" y1="68443" x2="53636" y2="69057"/>
                        <a14:foregroundMark x1="47614" y1="77664" x2="51477" y2="77664"/>
                        <a14:foregroundMark x1="52159" y1="74590" x2="53295" y2="74795"/>
                        <a14:foregroundMark x1="58523" y1="70697" x2="59659" y2="71311"/>
                        <a14:foregroundMark x1="61676" y1="71721" x2="61591" y2="72541"/>
                        <a14:foregroundMark x1="61932" y1="69262" x2="61676" y2="71721"/>
                        <a14:foregroundMark x1="65227" y1="73361" x2="65227" y2="72541"/>
                        <a14:foregroundMark x1="71364" y1="71926" x2="71477" y2="73975"/>
                        <a14:foregroundMark x1="76477" y1="73566" x2="76591" y2="74385"/>
                        <a14:foregroundMark x1="65227" y1="80738" x2="65227" y2="81148"/>
                        <a14:foregroundMark x1="60114" y1="83197" x2="60114" y2="83197"/>
                        <a14:foregroundMark x1="61023" y1="78893" x2="61364" y2="78893"/>
                        <a14:foregroundMark x1="64545" y1="85656" x2="63864" y2="85656"/>
                        <a14:foregroundMark x1="53977" y1="81762" x2="54091" y2="82377"/>
                        <a14:foregroundMark x1="53636" y1="78074" x2="53977" y2="78074"/>
                        <a14:foregroundMark x1="52727" y1="80738" x2="53295" y2="80738"/>
                        <a14:foregroundMark x1="51364" y1="80123" x2="49886" y2="80738"/>
                        <a14:foregroundMark x1="49318" y1="80738" x2="48409" y2="80738"/>
                        <a14:foregroundMark x1="82955" y1="70492" x2="82727" y2="74590"/>
                        <a14:foregroundMark x1="88295" y1="71926" x2="87955" y2="74590"/>
                        <a14:foregroundMark x1="84432" y1="69877" x2="84432" y2="69877"/>
                        <a14:foregroundMark x1="88295" y1="78484" x2="88295" y2="78484"/>
                        <a14:foregroundMark x1="93636" y1="72541" x2="93636" y2="74590"/>
                        <a14:foregroundMark x1="99091" y1="70492" x2="98750" y2="74180"/>
                        <a14:foregroundMark x1="44432" y1="15164" x2="44432" y2="15164"/>
                        <a14:foregroundMark x1="44432" y1="14549" x2="44432" y2="14549"/>
                        <a14:foregroundMark x1="44318" y1="13934" x2="44318" y2="13934"/>
                        <a14:foregroundMark x1="44318" y1="13320" x2="44318" y2="13320"/>
                        <a14:foregroundMark x1="44318" y1="12910" x2="44318" y2="12910"/>
                        <a14:foregroundMark x1="13977" y1="60246" x2="14659" y2="60861"/>
                        <a14:foregroundMark x1="17045" y1="60451" x2="17045" y2="60451"/>
                        <a14:foregroundMark x1="21477" y1="58607" x2="21477" y2="58607"/>
                        <a14:backgroundMark x1="72159" y1="26434" x2="82273" y2="45287"/>
                        <a14:backgroundMark x1="60227" y1="72951" x2="60227" y2="72951"/>
                        <a14:backgroundMark x1="64091" y1="71721" x2="64091" y2="717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907" y="376517"/>
            <a:ext cx="1559305" cy="811670"/>
          </a:xfrm>
          <a:prstGeom prst="rect">
            <a:avLst/>
          </a:prstGeom>
        </p:spPr>
      </p:pic>
      <p:pic>
        <p:nvPicPr>
          <p:cNvPr id="21" name="그림 20" descr="클립아트이(가) 표시된 사진&#10;&#10;자동 생성된 설명">
            <a:extLst>
              <a:ext uri="{FF2B5EF4-FFF2-40B4-BE49-F238E27FC236}">
                <a16:creationId xmlns:a16="http://schemas.microsoft.com/office/drawing/2014/main" id="{F8C8FE5F-8C3E-485C-AC7A-FCE22D9653D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88" b="98661" l="3785" r="99023">
                        <a14:foregroundMark x1="63248" y1="4688" x2="63248" y2="4688"/>
                        <a14:foregroundMark x1="73138" y1="42634" x2="72772" y2="44196"/>
                        <a14:foregroundMark x1="78022" y1="65625" x2="76313" y2="66964"/>
                        <a14:foregroundMark x1="84493" y1="77455" x2="83028" y2="78795"/>
                        <a14:foregroundMark x1="90232" y1="86830" x2="88767" y2="87946"/>
                        <a14:foregroundMark x1="95726" y1="95759" x2="95726" y2="95759"/>
                        <a14:foregroundMark x1="99267" y1="94196" x2="99267" y2="94196"/>
                        <a14:foregroundMark x1="99267" y1="93973" x2="99267" y2="93973"/>
                        <a14:foregroundMark x1="66667" y1="64063" x2="66667" y2="64063"/>
                        <a14:foregroundMark x1="48352" y1="48214" x2="45177" y2="54688"/>
                        <a14:foregroundMark x1="52259" y1="69866" x2="52259" y2="73884"/>
                        <a14:foregroundMark x1="37607" y1="68973" x2="39194" y2="73661"/>
                        <a14:foregroundMark x1="30647" y1="76116" x2="30891" y2="77232"/>
                        <a14:foregroundMark x1="38706" y1="83705" x2="39560" y2="85714"/>
                        <a14:foregroundMark x1="23443" y1="80134" x2="24786" y2="83036"/>
                        <a14:foregroundMark x1="33700" y1="89732" x2="34188" y2="90625"/>
                        <a14:foregroundMark x1="16361" y1="87946" x2="15263" y2="87054"/>
                        <a14:foregroundMark x1="3907" y1="90179" x2="10989" y2="93527"/>
                        <a14:foregroundMark x1="25885" y1="92634" x2="31258" y2="95313"/>
                        <a14:foregroundMark x1="18681" y1="96652" x2="23810" y2="98661"/>
                        <a14:foregroundMark x1="71184" y1="23438" x2="71184" y2="23438"/>
                        <a14:foregroundMark x1="71306" y1="22768" x2="71306" y2="22768"/>
                        <a14:foregroundMark x1="71306" y1="21875" x2="71306" y2="2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1993" y="6181015"/>
            <a:ext cx="10115993" cy="418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68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2729" y="277483"/>
            <a:ext cx="17615648" cy="9633000"/>
          </a:xfrm>
          <a:prstGeom prst="rect">
            <a:avLst/>
          </a:prstGeom>
          <a:noFill/>
          <a:ln w="25400">
            <a:solidFill>
              <a:srgbClr val="4F81B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1" name="TextBox 140"/>
          <p:cNvSpPr txBox="1"/>
          <p:nvPr/>
        </p:nvSpPr>
        <p:spPr>
          <a:xfrm>
            <a:off x="472788" y="15637"/>
            <a:ext cx="954107" cy="553998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rgbClr val="5DB6D5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결론</a:t>
            </a:r>
            <a:endParaRPr lang="ko-KR" altLang="en-US" sz="3000" dirty="0">
              <a:solidFill>
                <a:srgbClr val="5DB6D5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762000" y="569635"/>
            <a:ext cx="3360215" cy="830997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565658"/>
                </a:solidFill>
                <a:ea typeface="a옛날사진관3" panose="02020600000000000000" pitchFamily="18" charset="-127"/>
              </a:rPr>
              <a:t>08</a:t>
            </a:r>
            <a:r>
              <a:rPr lang="en-US" altLang="ko-KR" sz="4200" dirty="0">
                <a:solidFill>
                  <a:srgbClr val="565658"/>
                </a:solidFill>
                <a:ea typeface="a옛날사진관3" panose="02020600000000000000" pitchFamily="18" charset="-127"/>
              </a:rPr>
              <a:t>. </a:t>
            </a:r>
            <a:r>
              <a:rPr lang="ko-KR" altLang="en-US" sz="2400" b="1" dirty="0">
                <a:solidFill>
                  <a:srgbClr val="565658"/>
                </a:solidFill>
                <a:ea typeface="a옛날사진관3" panose="02020600000000000000" pitchFamily="18" charset="-127"/>
              </a:rPr>
              <a:t>참고문헌 및 출처</a:t>
            </a:r>
            <a:endParaRPr lang="en-US" altLang="ko-KR" sz="2400" b="1" spc="450" dirty="0">
              <a:solidFill>
                <a:srgbClr val="565658"/>
              </a:solidFill>
              <a:ea typeface="a옛날사진관3" panose="02020600000000000000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579092A-636C-40DA-98C3-1E143B6508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4" b="93852" l="455" r="99091">
                        <a14:foregroundMark x1="38977" y1="8197" x2="38977" y2="8197"/>
                        <a14:foregroundMark x1="39545" y1="2664" x2="39545" y2="2664"/>
                        <a14:foregroundMark x1="45568" y1="26844" x2="45568" y2="26844"/>
                        <a14:foregroundMark x1="41818" y1="39549" x2="41818" y2="39549"/>
                        <a14:foregroundMark x1="47841" y1="38934" x2="47841" y2="38934"/>
                        <a14:foregroundMark x1="52386" y1="47131" x2="52386" y2="47131"/>
                        <a14:foregroundMark x1="55455" y1="54303" x2="55455" y2="54303"/>
                        <a14:foregroundMark x1="57500" y1="58197" x2="57500" y2="58197"/>
                        <a14:foregroundMark x1="28523" y1="29508" x2="29205" y2="31762"/>
                        <a14:foregroundMark x1="32273" y1="42008" x2="32273" y2="42008"/>
                        <a14:foregroundMark x1="23977" y1="43033" x2="23977" y2="43033"/>
                        <a14:foregroundMark x1="18750" y1="46107" x2="18750" y2="46107"/>
                        <a14:foregroundMark x1="24091" y1="51434" x2="24091" y2="51434"/>
                        <a14:foregroundMark x1="12386" y1="47336" x2="12386" y2="47336"/>
                        <a14:foregroundMark x1="9091" y1="52869" x2="9091" y2="52869"/>
                        <a14:foregroundMark x1="4091" y1="57172" x2="4091" y2="57172"/>
                        <a14:foregroundMark x1="455" y1="55123" x2="455" y2="55123"/>
                        <a14:foregroundMark x1="20227" y1="54508" x2="20227" y2="54508"/>
                        <a14:foregroundMark x1="17955" y1="57172" x2="17955" y2="57172"/>
                        <a14:foregroundMark x1="12386" y1="59426" x2="12386" y2="59426"/>
                        <a14:foregroundMark x1="12273" y1="72541" x2="12273" y2="72541"/>
                        <a14:foregroundMark x1="12159" y1="73566" x2="12159" y2="73566"/>
                        <a14:foregroundMark x1="11818" y1="69467" x2="9091" y2="80533"/>
                        <a14:foregroundMark x1="11705" y1="70902" x2="13523" y2="78484"/>
                        <a14:foregroundMark x1="17500" y1="74795" x2="18977" y2="76025"/>
                        <a14:foregroundMark x1="23068" y1="73770" x2="23068" y2="76844"/>
                        <a14:foregroundMark x1="32841" y1="68852" x2="33068" y2="71311"/>
                        <a14:foregroundMark x1="34886" y1="78893" x2="35227" y2="81557"/>
                        <a14:foregroundMark x1="37386" y1="70492" x2="38977" y2="75000"/>
                        <a14:foregroundMark x1="30795" y1="83607" x2="35455" y2="85246"/>
                        <a14:foregroundMark x1="36364" y1="85041" x2="38182" y2="94262"/>
                        <a14:foregroundMark x1="47841" y1="69467" x2="47841" y2="72541"/>
                        <a14:foregroundMark x1="49432" y1="68443" x2="49886" y2="68443"/>
                        <a14:foregroundMark x1="49432" y1="71926" x2="52955" y2="71926"/>
                        <a14:foregroundMark x1="51364" y1="68443" x2="53636" y2="69057"/>
                        <a14:foregroundMark x1="47614" y1="77664" x2="51477" y2="77664"/>
                        <a14:foregroundMark x1="52159" y1="74590" x2="53295" y2="74795"/>
                        <a14:foregroundMark x1="58523" y1="70697" x2="59659" y2="71311"/>
                        <a14:foregroundMark x1="61676" y1="71721" x2="61591" y2="72541"/>
                        <a14:foregroundMark x1="61932" y1="69262" x2="61676" y2="71721"/>
                        <a14:foregroundMark x1="65227" y1="73361" x2="65227" y2="72541"/>
                        <a14:foregroundMark x1="71364" y1="71926" x2="71477" y2="73975"/>
                        <a14:foregroundMark x1="76477" y1="73566" x2="76591" y2="74385"/>
                        <a14:foregroundMark x1="65227" y1="80738" x2="65227" y2="81148"/>
                        <a14:foregroundMark x1="60114" y1="83197" x2="60114" y2="83197"/>
                        <a14:foregroundMark x1="61023" y1="78893" x2="61364" y2="78893"/>
                        <a14:foregroundMark x1="64545" y1="85656" x2="63864" y2="85656"/>
                        <a14:foregroundMark x1="53977" y1="81762" x2="54091" y2="82377"/>
                        <a14:foregroundMark x1="53636" y1="78074" x2="53977" y2="78074"/>
                        <a14:foregroundMark x1="52727" y1="80738" x2="53295" y2="80738"/>
                        <a14:foregroundMark x1="51364" y1="80123" x2="49886" y2="80738"/>
                        <a14:foregroundMark x1="49318" y1="80738" x2="48409" y2="80738"/>
                        <a14:foregroundMark x1="82955" y1="70492" x2="82727" y2="74590"/>
                        <a14:foregroundMark x1="88295" y1="71926" x2="87955" y2="74590"/>
                        <a14:foregroundMark x1="84432" y1="69877" x2="84432" y2="69877"/>
                        <a14:foregroundMark x1="88295" y1="78484" x2="88295" y2="78484"/>
                        <a14:foregroundMark x1="93636" y1="72541" x2="93636" y2="74590"/>
                        <a14:foregroundMark x1="99091" y1="70492" x2="98750" y2="74180"/>
                        <a14:foregroundMark x1="44432" y1="15164" x2="44432" y2="15164"/>
                        <a14:foregroundMark x1="44432" y1="14549" x2="44432" y2="14549"/>
                        <a14:foregroundMark x1="44318" y1="13934" x2="44318" y2="13934"/>
                        <a14:foregroundMark x1="44318" y1="13320" x2="44318" y2="13320"/>
                        <a14:foregroundMark x1="44318" y1="12910" x2="44318" y2="12910"/>
                        <a14:foregroundMark x1="13977" y1="60246" x2="14659" y2="60861"/>
                        <a14:foregroundMark x1="17045" y1="60451" x2="17045" y2="60451"/>
                        <a14:foregroundMark x1="21477" y1="58607" x2="21477" y2="58607"/>
                        <a14:backgroundMark x1="72159" y1="26434" x2="82273" y2="45287"/>
                        <a14:backgroundMark x1="60227" y1="72951" x2="60227" y2="72951"/>
                        <a14:backgroundMark x1="64091" y1="71721" x2="64091" y2="717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907" y="376517"/>
            <a:ext cx="1559305" cy="811670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32415072-07D6-4598-883F-775FCF971E2A}"/>
              </a:ext>
            </a:extLst>
          </p:cNvPr>
          <p:cNvSpPr/>
          <p:nvPr/>
        </p:nvSpPr>
        <p:spPr>
          <a:xfrm>
            <a:off x="472788" y="9791638"/>
            <a:ext cx="822611" cy="226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E371F871-8E31-4900-B3A3-7CB789001E8C}"/>
              </a:ext>
            </a:extLst>
          </p:cNvPr>
          <p:cNvGrpSpPr/>
          <p:nvPr/>
        </p:nvGrpSpPr>
        <p:grpSpPr>
          <a:xfrm>
            <a:off x="469567" y="9756354"/>
            <a:ext cx="528908" cy="314326"/>
            <a:chOff x="10138017" y="3897412"/>
            <a:chExt cx="528908" cy="314326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540CF62-8DC0-47F5-933A-FC11B63FE444}"/>
                </a:ext>
              </a:extLst>
            </p:cNvPr>
            <p:cNvSpPr/>
            <p:nvPr/>
          </p:nvSpPr>
          <p:spPr>
            <a:xfrm>
              <a:off x="10138017" y="4006581"/>
              <a:ext cx="367527" cy="959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이등변 삼각형 71">
              <a:extLst>
                <a:ext uri="{FF2B5EF4-FFF2-40B4-BE49-F238E27FC236}">
                  <a16:creationId xmlns:a16="http://schemas.microsoft.com/office/drawing/2014/main" id="{F301C866-C62A-4936-A4CA-C6F1A1C2AF68}"/>
                </a:ext>
              </a:extLst>
            </p:cNvPr>
            <p:cNvSpPr/>
            <p:nvPr/>
          </p:nvSpPr>
          <p:spPr>
            <a:xfrm rot="16200000">
              <a:off x="10165803" y="3919090"/>
              <a:ext cx="314325" cy="27097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596AA0F-A32D-493F-9C31-015ED8F5E17C}"/>
                </a:ext>
              </a:extLst>
            </p:cNvPr>
            <p:cNvSpPr/>
            <p:nvPr/>
          </p:nvSpPr>
          <p:spPr>
            <a:xfrm>
              <a:off x="10456081" y="3897412"/>
              <a:ext cx="121432" cy="3143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모서리가 둥근 직사각형 35">
              <a:extLst>
                <a:ext uri="{FF2B5EF4-FFF2-40B4-BE49-F238E27FC236}">
                  <a16:creationId xmlns:a16="http://schemas.microsoft.com/office/drawing/2014/main" id="{D5F33A15-E4FB-4535-A778-744893C0CF7D}"/>
                </a:ext>
              </a:extLst>
            </p:cNvPr>
            <p:cNvSpPr/>
            <p:nvPr/>
          </p:nvSpPr>
          <p:spPr>
            <a:xfrm>
              <a:off x="10443088" y="3943350"/>
              <a:ext cx="223837" cy="4571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모서리가 둥근 직사각형 36">
              <a:extLst>
                <a:ext uri="{FF2B5EF4-FFF2-40B4-BE49-F238E27FC236}">
                  <a16:creationId xmlns:a16="http://schemas.microsoft.com/office/drawing/2014/main" id="{D2A47C27-FC2B-4EA1-9DAB-2B07523F5CDF}"/>
                </a:ext>
              </a:extLst>
            </p:cNvPr>
            <p:cNvSpPr/>
            <p:nvPr/>
          </p:nvSpPr>
          <p:spPr>
            <a:xfrm>
              <a:off x="10443088" y="4120084"/>
              <a:ext cx="223837" cy="4571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A46C5AE-4F70-48F3-A677-C46E433E562B}"/>
              </a:ext>
            </a:extLst>
          </p:cNvPr>
          <p:cNvSpPr/>
          <p:nvPr/>
        </p:nvSpPr>
        <p:spPr>
          <a:xfrm>
            <a:off x="2216970" y="9814480"/>
            <a:ext cx="100212" cy="25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8A8871E-AD83-4845-9463-101048D615E1}"/>
              </a:ext>
            </a:extLst>
          </p:cNvPr>
          <p:cNvGrpSpPr/>
          <p:nvPr/>
        </p:nvGrpSpPr>
        <p:grpSpPr>
          <a:xfrm>
            <a:off x="1120403" y="9688390"/>
            <a:ext cx="1089397" cy="450253"/>
            <a:chOff x="1105695" y="9688390"/>
            <a:chExt cx="1089397" cy="450253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93846EB-8A65-41BA-B219-1F237CD3D2BE}"/>
                </a:ext>
              </a:extLst>
            </p:cNvPr>
            <p:cNvGrpSpPr/>
            <p:nvPr/>
          </p:nvGrpSpPr>
          <p:grpSpPr>
            <a:xfrm>
              <a:off x="1105695" y="9688390"/>
              <a:ext cx="1089397" cy="450253"/>
              <a:chOff x="7696200" y="8191500"/>
              <a:chExt cx="1295400" cy="535395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C1FFD8ED-A2F9-40F3-8158-C192D1964706}"/>
                  </a:ext>
                </a:extLst>
              </p:cNvPr>
              <p:cNvGrpSpPr/>
              <p:nvPr/>
            </p:nvGrpSpPr>
            <p:grpSpPr>
              <a:xfrm>
                <a:off x="7696200" y="8191500"/>
                <a:ext cx="1295400" cy="535395"/>
                <a:chOff x="8001000" y="9295402"/>
                <a:chExt cx="1510552" cy="535395"/>
              </a:xfrm>
            </p:grpSpPr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DDB2FE30-E5E5-4C0B-B1A9-0A39B73AC35E}"/>
                    </a:ext>
                  </a:extLst>
                </p:cNvPr>
                <p:cNvSpPr/>
                <p:nvPr/>
              </p:nvSpPr>
              <p:spPr>
                <a:xfrm>
                  <a:off x="9372599" y="9432244"/>
                  <a:ext cx="138953" cy="259079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4F81B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A5D9A7FE-C9A0-45E7-A5E3-562F1310CC82}"/>
                    </a:ext>
                  </a:extLst>
                </p:cNvPr>
                <p:cNvGrpSpPr/>
                <p:nvPr/>
              </p:nvGrpSpPr>
              <p:grpSpPr>
                <a:xfrm>
                  <a:off x="8001000" y="9295402"/>
                  <a:ext cx="1463965" cy="535395"/>
                  <a:chOff x="8001000" y="9295402"/>
                  <a:chExt cx="1463965" cy="535395"/>
                </a:xfrm>
              </p:grpSpPr>
              <p:sp>
                <p:nvSpPr>
                  <p:cNvPr id="31" name="사각형: 둥근 모서리 30">
                    <a:extLst>
                      <a:ext uri="{FF2B5EF4-FFF2-40B4-BE49-F238E27FC236}">
                        <a16:creationId xmlns:a16="http://schemas.microsoft.com/office/drawing/2014/main" id="{C0827B30-A566-4F2A-8A00-F6EF1F420232}"/>
                      </a:ext>
                    </a:extLst>
                  </p:cNvPr>
                  <p:cNvSpPr/>
                  <p:nvPr/>
                </p:nvSpPr>
                <p:spPr>
                  <a:xfrm>
                    <a:off x="8001000" y="9295402"/>
                    <a:ext cx="1371600" cy="535395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8575">
                    <a:solidFill>
                      <a:srgbClr val="4F81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" name="직사각형 31">
                    <a:extLst>
                      <a:ext uri="{FF2B5EF4-FFF2-40B4-BE49-F238E27FC236}">
                        <a16:creationId xmlns:a16="http://schemas.microsoft.com/office/drawing/2014/main" id="{60386CF1-7BF5-4A54-AAC9-AD59F44048E4}"/>
                      </a:ext>
                    </a:extLst>
                  </p:cNvPr>
                  <p:cNvSpPr/>
                  <p:nvPr/>
                </p:nvSpPr>
                <p:spPr>
                  <a:xfrm>
                    <a:off x="9280234" y="9445335"/>
                    <a:ext cx="184731" cy="235526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9B44BE41-0341-4A41-BC1D-0722AA45DB7C}"/>
                  </a:ext>
                </a:extLst>
              </p:cNvPr>
              <p:cNvSpPr/>
              <p:nvPr/>
            </p:nvSpPr>
            <p:spPr>
              <a:xfrm>
                <a:off x="7829412" y="8266474"/>
                <a:ext cx="184731" cy="395921"/>
              </a:xfrm>
              <a:prstGeom prst="roundRect">
                <a:avLst/>
              </a:prstGeom>
              <a:solidFill>
                <a:srgbClr val="4F81BD"/>
              </a:solidFill>
              <a:ln>
                <a:solidFill>
                  <a:srgbClr val="4F81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2AF49C01-C86F-49B7-AEE7-83F6CD099930}"/>
                </a:ext>
              </a:extLst>
            </p:cNvPr>
            <p:cNvSpPr/>
            <p:nvPr/>
          </p:nvSpPr>
          <p:spPr>
            <a:xfrm>
              <a:off x="1478932" y="9751441"/>
              <a:ext cx="155354" cy="332959"/>
            </a:xfrm>
            <a:prstGeom prst="roundRect">
              <a:avLst/>
            </a:prstGeom>
            <a:solidFill>
              <a:srgbClr val="4F81BD"/>
            </a:solidFill>
            <a:ln>
              <a:solidFill>
                <a:srgbClr val="4F8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21366808-E47B-485B-B449-80A1C5E7E165}"/>
                </a:ext>
              </a:extLst>
            </p:cNvPr>
            <p:cNvSpPr/>
            <p:nvPr/>
          </p:nvSpPr>
          <p:spPr>
            <a:xfrm>
              <a:off x="1745300" y="9751441"/>
              <a:ext cx="155354" cy="332959"/>
            </a:xfrm>
            <a:prstGeom prst="roundRect">
              <a:avLst/>
            </a:prstGeom>
            <a:solidFill>
              <a:srgbClr val="4F81BD"/>
            </a:solidFill>
            <a:ln>
              <a:solidFill>
                <a:srgbClr val="4F8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F3C39D0-171B-4DEB-B082-5D58A3A2DDE8}"/>
              </a:ext>
            </a:extLst>
          </p:cNvPr>
          <p:cNvGrpSpPr/>
          <p:nvPr/>
        </p:nvGrpSpPr>
        <p:grpSpPr>
          <a:xfrm>
            <a:off x="17498792" y="9392676"/>
            <a:ext cx="665738" cy="910669"/>
            <a:chOff x="3494348" y="5659669"/>
            <a:chExt cx="665738" cy="910669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B8419932-B809-4460-A51D-D66320C30DDF}"/>
                </a:ext>
              </a:extLst>
            </p:cNvPr>
            <p:cNvGrpSpPr/>
            <p:nvPr/>
          </p:nvGrpSpPr>
          <p:grpSpPr>
            <a:xfrm>
              <a:off x="3494348" y="5659669"/>
              <a:ext cx="665738" cy="910669"/>
              <a:chOff x="4858871" y="4632563"/>
              <a:chExt cx="665738" cy="910669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4E691B44-8D7C-4EA2-9EA6-0DD0E669CB5B}"/>
                  </a:ext>
                </a:extLst>
              </p:cNvPr>
              <p:cNvSpPr/>
              <p:nvPr/>
            </p:nvSpPr>
            <p:spPr>
              <a:xfrm>
                <a:off x="4858871" y="4632563"/>
                <a:ext cx="665738" cy="66433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80060415-6CC6-406A-8CE1-A03EF434088F}"/>
                  </a:ext>
                </a:extLst>
              </p:cNvPr>
              <p:cNvGrpSpPr/>
              <p:nvPr/>
            </p:nvGrpSpPr>
            <p:grpSpPr>
              <a:xfrm>
                <a:off x="5066210" y="4861163"/>
                <a:ext cx="251013" cy="207616"/>
                <a:chOff x="6172198" y="3848100"/>
                <a:chExt cx="381002" cy="565405"/>
              </a:xfrm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528A5820-495C-43EB-B712-585B757E00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72200" y="3848100"/>
                  <a:ext cx="0" cy="565405"/>
                </a:xfrm>
                <a:prstGeom prst="line">
                  <a:avLst/>
                </a:prstGeom>
                <a:ln w="10160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561646E0-254D-47AD-BD0B-4D211DBB39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72198" y="3848100"/>
                  <a:ext cx="381002" cy="533400"/>
                </a:xfrm>
                <a:prstGeom prst="line">
                  <a:avLst/>
                </a:prstGeom>
                <a:ln w="101600" cap="rnd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BED9F15B-3AC9-4787-B616-E8AC80D729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3200" y="3848100"/>
                  <a:ext cx="0" cy="533400"/>
                </a:xfrm>
                <a:prstGeom prst="line">
                  <a:avLst/>
                </a:prstGeom>
                <a:ln w="101600" cap="rnd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68C1832C-FC02-41D4-9C0A-E3B2BD4D215F}"/>
                  </a:ext>
                </a:extLst>
              </p:cNvPr>
              <p:cNvGrpSpPr/>
              <p:nvPr/>
            </p:nvGrpSpPr>
            <p:grpSpPr>
              <a:xfrm rot="16200000">
                <a:off x="4955531" y="5099664"/>
                <a:ext cx="472374" cy="414762"/>
                <a:chOff x="10138019" y="3897412"/>
                <a:chExt cx="439494" cy="314326"/>
              </a:xfrm>
            </p:grpSpPr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685BDCA6-38D3-4CA8-92C9-C57BC476088B}"/>
                    </a:ext>
                  </a:extLst>
                </p:cNvPr>
                <p:cNvSpPr/>
                <p:nvPr/>
              </p:nvSpPr>
              <p:spPr>
                <a:xfrm>
                  <a:off x="10138019" y="4006581"/>
                  <a:ext cx="367527" cy="95991"/>
                </a:xfrm>
                <a:prstGeom prst="rect">
                  <a:avLst/>
                </a:prstGeom>
                <a:solidFill>
                  <a:srgbClr val="385D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이등변 삼각형 52">
                  <a:extLst>
                    <a:ext uri="{FF2B5EF4-FFF2-40B4-BE49-F238E27FC236}">
                      <a16:creationId xmlns:a16="http://schemas.microsoft.com/office/drawing/2014/main" id="{CFC79B87-E72F-4F2E-9EBA-6E6A76EB0FFB}"/>
                    </a:ext>
                  </a:extLst>
                </p:cNvPr>
                <p:cNvSpPr/>
                <p:nvPr/>
              </p:nvSpPr>
              <p:spPr>
                <a:xfrm rot="16200000">
                  <a:off x="10165803" y="3919090"/>
                  <a:ext cx="314325" cy="270970"/>
                </a:xfrm>
                <a:prstGeom prst="triangle">
                  <a:avLst/>
                </a:prstGeom>
                <a:solidFill>
                  <a:srgbClr val="385D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2BEC2E6E-562A-43FC-A4BF-5D78ADBAF296}"/>
                    </a:ext>
                  </a:extLst>
                </p:cNvPr>
                <p:cNvSpPr/>
                <p:nvPr/>
              </p:nvSpPr>
              <p:spPr>
                <a:xfrm>
                  <a:off x="10456081" y="3897412"/>
                  <a:ext cx="121432" cy="314326"/>
                </a:xfrm>
                <a:prstGeom prst="rect">
                  <a:avLst/>
                </a:prstGeom>
                <a:solidFill>
                  <a:srgbClr val="385D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47" name="달 46">
              <a:extLst>
                <a:ext uri="{FF2B5EF4-FFF2-40B4-BE49-F238E27FC236}">
                  <a16:creationId xmlns:a16="http://schemas.microsoft.com/office/drawing/2014/main" id="{FF5C0419-E0C2-46D6-82D8-C09B2AB39EC3}"/>
                </a:ext>
              </a:extLst>
            </p:cNvPr>
            <p:cNvSpPr/>
            <p:nvPr/>
          </p:nvSpPr>
          <p:spPr>
            <a:xfrm rot="5400000">
              <a:off x="3704978" y="5601895"/>
              <a:ext cx="244429" cy="515181"/>
            </a:xfrm>
            <a:prstGeom prst="moon">
              <a:avLst>
                <a:gd name="adj" fmla="val 0"/>
              </a:avLst>
            </a:prstGeom>
            <a:solidFill>
              <a:schemeClr val="bg1"/>
            </a:solidFill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F115261-EB32-422C-B373-8D375A42033E}"/>
              </a:ext>
            </a:extLst>
          </p:cNvPr>
          <p:cNvGrpSpPr/>
          <p:nvPr/>
        </p:nvGrpSpPr>
        <p:grpSpPr>
          <a:xfrm>
            <a:off x="949841" y="1642194"/>
            <a:ext cx="3168544" cy="523220"/>
            <a:chOff x="2067972" y="1732098"/>
            <a:chExt cx="3168544" cy="523220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B01CB30-5676-4DEF-ABEB-B43F0D73C074}"/>
                </a:ext>
              </a:extLst>
            </p:cNvPr>
            <p:cNvSpPr/>
            <p:nvPr/>
          </p:nvSpPr>
          <p:spPr>
            <a:xfrm>
              <a:off x="2067972" y="1732098"/>
              <a:ext cx="211435" cy="523220"/>
            </a:xfrm>
            <a:prstGeom prst="rect">
              <a:avLst/>
            </a:prstGeom>
            <a:solidFill>
              <a:srgbClr val="4F81BD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C8AD0E9-90CA-4329-A19F-E6B2C5625705}"/>
                </a:ext>
              </a:extLst>
            </p:cNvPr>
            <p:cNvSpPr txBox="1"/>
            <p:nvPr/>
          </p:nvSpPr>
          <p:spPr>
            <a:xfrm>
              <a:off x="2340916" y="1762875"/>
              <a:ext cx="2895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i="1" dirty="0"/>
                <a:t>참고 문헌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6AA1473-AE41-4F2C-BB8D-4A8F04BFBF7C}"/>
              </a:ext>
            </a:extLst>
          </p:cNvPr>
          <p:cNvGrpSpPr/>
          <p:nvPr/>
        </p:nvGrpSpPr>
        <p:grpSpPr>
          <a:xfrm>
            <a:off x="949077" y="3556248"/>
            <a:ext cx="3168544" cy="523220"/>
            <a:chOff x="2067972" y="1732098"/>
            <a:chExt cx="3168544" cy="523220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B01C393-93EA-40A5-996B-01A762EAF026}"/>
                </a:ext>
              </a:extLst>
            </p:cNvPr>
            <p:cNvSpPr/>
            <p:nvPr/>
          </p:nvSpPr>
          <p:spPr>
            <a:xfrm>
              <a:off x="2067972" y="1732098"/>
              <a:ext cx="211435" cy="523220"/>
            </a:xfrm>
            <a:prstGeom prst="rect">
              <a:avLst/>
            </a:prstGeom>
            <a:solidFill>
              <a:srgbClr val="4F81BD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9AA18AB-2B48-4D39-A305-42B1EE6E7D33}"/>
                </a:ext>
              </a:extLst>
            </p:cNvPr>
            <p:cNvSpPr txBox="1"/>
            <p:nvPr/>
          </p:nvSpPr>
          <p:spPr>
            <a:xfrm>
              <a:off x="2340916" y="1762875"/>
              <a:ext cx="2895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i="1" dirty="0"/>
                <a:t>참고자료 출처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C72ECAE-0D4F-4B74-BF04-75D0372C2114}"/>
              </a:ext>
            </a:extLst>
          </p:cNvPr>
          <p:cNvSpPr txBox="1"/>
          <p:nvPr/>
        </p:nvSpPr>
        <p:spPr>
          <a:xfrm>
            <a:off x="1222785" y="2203408"/>
            <a:ext cx="131643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02020"/>
                </a:solidFill>
                <a:latin typeface="Roboto" panose="02000000000000000000" pitchFamily="2" charset="0"/>
              </a:rPr>
              <a:t>정은주</a:t>
            </a:r>
            <a:r>
              <a:rPr lang="en-US" altLang="ko-KR" sz="1600" dirty="0">
                <a:solidFill>
                  <a:srgbClr val="202020"/>
                </a:solidFill>
                <a:latin typeface="Roboto" panose="02000000000000000000" pitchFamily="2" charset="0"/>
              </a:rPr>
              <a:t>, </a:t>
            </a:r>
            <a:r>
              <a:rPr lang="ko-KR" altLang="en-US" sz="1600" dirty="0">
                <a:solidFill>
                  <a:srgbClr val="202020"/>
                </a:solidFill>
                <a:latin typeface="Roboto" panose="02000000000000000000" pitchFamily="2" charset="0"/>
              </a:rPr>
              <a:t>김봉현</a:t>
            </a:r>
            <a:r>
              <a:rPr lang="en-US" altLang="ko-KR" sz="1600" dirty="0">
                <a:solidFill>
                  <a:srgbClr val="202020"/>
                </a:solidFill>
                <a:latin typeface="Roboto" panose="02000000000000000000" pitchFamily="2" charset="0"/>
              </a:rPr>
              <a:t>(2014), </a:t>
            </a:r>
            <a:r>
              <a:rPr lang="ko-KR" altLang="en-US" sz="1600" b="0" i="0" dirty="0">
                <a:solidFill>
                  <a:srgbClr val="1D1D1D"/>
                </a:solidFill>
                <a:effectLst/>
                <a:latin typeface="NotoSansKRM"/>
              </a:rPr>
              <a:t>주거입지효과를 통한 고령자 통행특성과 주거입지선정에 관한 연구</a:t>
            </a:r>
            <a:r>
              <a:rPr lang="en-US" altLang="ko-KR" sz="1600" b="0" i="0" dirty="0">
                <a:solidFill>
                  <a:srgbClr val="1D1D1D"/>
                </a:solidFill>
                <a:effectLst/>
                <a:latin typeface="NotoSansKRM"/>
              </a:rPr>
              <a:t>,</a:t>
            </a:r>
            <a:r>
              <a:rPr lang="ko-KR" altLang="en-US" sz="1600" dirty="0">
                <a:solidFill>
                  <a:srgbClr val="202020"/>
                </a:solidFill>
                <a:latin typeface="Roboto" panose="02000000000000000000" pitchFamily="2" charset="0"/>
              </a:rPr>
              <a:t> 한국도시행정학회</a:t>
            </a:r>
            <a:r>
              <a:rPr lang="en-US" altLang="ko-KR" sz="1600" dirty="0">
                <a:solidFill>
                  <a:srgbClr val="202020"/>
                </a:solidFill>
                <a:latin typeface="Roboto" panose="02000000000000000000" pitchFamily="2" charset="0"/>
              </a:rPr>
              <a:t>,</a:t>
            </a:r>
            <a:r>
              <a:rPr lang="en-US" altLang="ko-KR" sz="1600" dirty="0"/>
              <a:t> </a:t>
            </a:r>
            <a:br>
              <a:rPr lang="en-US" altLang="ko-KR" sz="1600" dirty="0"/>
            </a:br>
            <a:r>
              <a:rPr lang="en-US" altLang="ko-KR" sz="1600" b="0" i="0" dirty="0">
                <a:solidFill>
                  <a:srgbClr val="202020"/>
                </a:solidFill>
                <a:effectLst/>
                <a:latin typeface="Roboto" panose="02000000000000000000" pitchFamily="2" charset="0"/>
              </a:rPr>
              <a:t>Vol.27 No.2 [2014],</a:t>
            </a:r>
            <a:r>
              <a:rPr lang="en-US" altLang="ko-KR" sz="1600" dirty="0">
                <a:solidFill>
                  <a:srgbClr val="202020"/>
                </a:solidFill>
                <a:latin typeface="Roboto" panose="02000000000000000000" pitchFamily="2" charset="0"/>
              </a:rPr>
              <a:t> </a:t>
            </a:r>
            <a:r>
              <a:rPr lang="en-US" altLang="ko-KR" sz="1600" b="0" i="0" dirty="0">
                <a:solidFill>
                  <a:srgbClr val="202020"/>
                </a:solidFill>
                <a:effectLst/>
                <a:latin typeface="Roboto" panose="02000000000000000000" pitchFamily="2" charset="0"/>
              </a:rPr>
              <a:t>111-132(22</a:t>
            </a:r>
            <a:r>
              <a:rPr lang="ko-KR" altLang="en-US" sz="1600" b="0" i="0" dirty="0">
                <a:solidFill>
                  <a:srgbClr val="202020"/>
                </a:solidFill>
                <a:effectLst/>
                <a:latin typeface="Roboto" panose="02000000000000000000" pitchFamily="2" charset="0"/>
              </a:rPr>
              <a:t>쪽</a:t>
            </a:r>
            <a:r>
              <a:rPr lang="en-US" altLang="ko-KR" sz="1600" b="0" i="0" dirty="0">
                <a:solidFill>
                  <a:srgbClr val="202020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r>
              <a:rPr lang="ko-KR" altLang="en-US" sz="1600" dirty="0">
                <a:solidFill>
                  <a:srgbClr val="202020"/>
                </a:solidFill>
                <a:latin typeface="Roboto" panose="02000000000000000000" pitchFamily="2" charset="0"/>
              </a:rPr>
              <a:t>김용일</a:t>
            </a:r>
            <a:r>
              <a:rPr lang="en-US" altLang="ko-KR" sz="1600" dirty="0">
                <a:solidFill>
                  <a:srgbClr val="202020"/>
                </a:solidFill>
                <a:latin typeface="Roboto" panose="02000000000000000000" pitchFamily="2" charset="0"/>
              </a:rPr>
              <a:t>,</a:t>
            </a:r>
            <a:r>
              <a:rPr lang="ko-KR" altLang="en-US" sz="1600" dirty="0">
                <a:solidFill>
                  <a:srgbClr val="202020"/>
                </a:solidFill>
                <a:latin typeface="Roboto" panose="02000000000000000000" pitchFamily="2" charset="0"/>
              </a:rPr>
              <a:t> </a:t>
            </a:r>
            <a:r>
              <a:rPr lang="ko-KR" altLang="en-US" sz="1600" dirty="0" err="1">
                <a:solidFill>
                  <a:srgbClr val="202020"/>
                </a:solidFill>
                <a:latin typeface="Roboto" panose="02000000000000000000" pitchFamily="2" charset="0"/>
              </a:rPr>
              <a:t>심교언</a:t>
            </a:r>
            <a:r>
              <a:rPr lang="en-US" altLang="ko-KR" sz="1600" u="none" strike="noStrike" dirty="0">
                <a:solidFill>
                  <a:srgbClr val="202020"/>
                </a:solidFill>
                <a:latin typeface="Roboto" panose="02000000000000000000" pitchFamily="2" charset="0"/>
              </a:rPr>
              <a:t>, </a:t>
            </a:r>
            <a:r>
              <a:rPr lang="ko-KR" altLang="en-US" sz="1600" dirty="0">
                <a:solidFill>
                  <a:srgbClr val="202020"/>
                </a:solidFill>
                <a:latin typeface="Roboto" panose="02000000000000000000" pitchFamily="2" charset="0"/>
              </a:rPr>
              <a:t>이상엽</a:t>
            </a:r>
            <a:r>
              <a:rPr lang="en-US" altLang="ko-KR" sz="1600" dirty="0">
                <a:solidFill>
                  <a:srgbClr val="202020"/>
                </a:solidFill>
                <a:latin typeface="Roboto" panose="02000000000000000000" pitchFamily="2" charset="0"/>
              </a:rPr>
              <a:t>,</a:t>
            </a:r>
            <a:r>
              <a:rPr lang="en-US" altLang="ko-KR" sz="1600" b="0" i="0" dirty="0">
                <a:solidFill>
                  <a:srgbClr val="20202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ko-KR" altLang="en-US" sz="1600" dirty="0" err="1">
                <a:solidFill>
                  <a:srgbClr val="202020"/>
                </a:solidFill>
                <a:latin typeface="Roboto" panose="02000000000000000000" pitchFamily="2" charset="0"/>
              </a:rPr>
              <a:t>정문오</a:t>
            </a:r>
            <a:r>
              <a:rPr lang="en-US" altLang="ko-KR" sz="1600" dirty="0">
                <a:solidFill>
                  <a:srgbClr val="202020"/>
                </a:solidFill>
                <a:latin typeface="Roboto" panose="02000000000000000000" pitchFamily="2" charset="0"/>
              </a:rPr>
              <a:t>(2010), </a:t>
            </a:r>
            <a:r>
              <a:rPr lang="ko-KR" altLang="en-US" sz="1600" b="0" i="0" dirty="0">
                <a:solidFill>
                  <a:srgbClr val="1D1D1D"/>
                </a:solidFill>
                <a:effectLst/>
                <a:latin typeface="NotoSansKRM"/>
              </a:rPr>
              <a:t>부동산 중개업소 입지선정 기준의 중요도 분석에 관한 연구</a:t>
            </a:r>
            <a:r>
              <a:rPr lang="en-US" altLang="ko-KR" sz="1600" b="0" i="0" dirty="0">
                <a:solidFill>
                  <a:srgbClr val="1D1D1D"/>
                </a:solidFill>
                <a:effectLst/>
                <a:latin typeface="NotoSansKRM"/>
              </a:rPr>
              <a:t>, </a:t>
            </a:r>
            <a:r>
              <a:rPr lang="ko-KR" altLang="en-US" sz="1600" b="0" i="0" dirty="0">
                <a:solidFill>
                  <a:srgbClr val="1D1D1D"/>
                </a:solidFill>
                <a:effectLst/>
                <a:latin typeface="NotoSansKRM"/>
              </a:rPr>
              <a:t>한국주택학회</a:t>
            </a:r>
            <a:r>
              <a:rPr lang="en-US" altLang="ko-KR" sz="1600" b="0" i="0" dirty="0">
                <a:solidFill>
                  <a:srgbClr val="1D1D1D"/>
                </a:solidFill>
                <a:effectLst/>
                <a:latin typeface="NotoSansKRM"/>
              </a:rPr>
              <a:t>, </a:t>
            </a:r>
            <a:r>
              <a:rPr lang="en-US" altLang="ko-KR" sz="1600" dirty="0">
                <a:solidFill>
                  <a:srgbClr val="202020"/>
                </a:solidFill>
                <a:latin typeface="Roboto" panose="02000000000000000000" pitchFamily="2" charset="0"/>
              </a:rPr>
              <a:t>Vol.18 No.2 [2010], </a:t>
            </a:r>
            <a:r>
              <a:rPr lang="en-US" altLang="ko-KR" sz="1600" b="0" i="0" dirty="0">
                <a:solidFill>
                  <a:srgbClr val="202020"/>
                </a:solidFill>
                <a:effectLst/>
                <a:latin typeface="Roboto" panose="02000000000000000000" pitchFamily="2" charset="0"/>
              </a:rPr>
              <a:t>97-115(19</a:t>
            </a:r>
            <a:r>
              <a:rPr lang="ko-KR" altLang="en-US" sz="1600" b="0" i="0" dirty="0">
                <a:solidFill>
                  <a:srgbClr val="202020"/>
                </a:solidFill>
                <a:effectLst/>
                <a:latin typeface="Roboto" panose="02000000000000000000" pitchFamily="2" charset="0"/>
              </a:rPr>
              <a:t>쪽</a:t>
            </a:r>
            <a:r>
              <a:rPr lang="en-US" altLang="ko-KR" sz="1600" b="0" i="0" dirty="0">
                <a:solidFill>
                  <a:srgbClr val="202020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r>
              <a:rPr lang="ko-KR" altLang="en-US" sz="1600" b="0" i="0" dirty="0" err="1">
                <a:solidFill>
                  <a:srgbClr val="1D1C1D"/>
                </a:solidFill>
                <a:effectLst/>
                <a:latin typeface="NotoSansKR"/>
              </a:rPr>
              <a:t>오병록</a:t>
            </a:r>
            <a:r>
              <a:rPr lang="ko-KR" altLang="en-US" sz="1600" b="0" i="0" dirty="0">
                <a:solidFill>
                  <a:srgbClr val="1D1C1D"/>
                </a:solidFill>
                <a:effectLst/>
                <a:latin typeface="NotoSansKR"/>
              </a:rPr>
              <a:t> </a:t>
            </a:r>
            <a:r>
              <a:rPr lang="en-US" altLang="ko-KR" sz="1600" b="0" i="0" dirty="0">
                <a:solidFill>
                  <a:srgbClr val="1D1C1D"/>
                </a:solidFill>
                <a:effectLst/>
                <a:latin typeface="NotoSansKR"/>
              </a:rPr>
              <a:t>(2014). </a:t>
            </a:r>
            <a:r>
              <a:rPr lang="ko-KR" altLang="en-US" sz="1600" b="0" i="0" dirty="0">
                <a:solidFill>
                  <a:srgbClr val="1D1C1D"/>
                </a:solidFill>
                <a:effectLst/>
                <a:latin typeface="NotoSansKR"/>
              </a:rPr>
              <a:t>가구통행실태조사 자료를 이용한 통행특성 분석과 생활권 기준 설정 연구</a:t>
            </a:r>
            <a:r>
              <a:rPr lang="en-US" altLang="ko-KR" sz="1600" dirty="0">
                <a:solidFill>
                  <a:srgbClr val="1D1C1D"/>
                </a:solidFill>
                <a:latin typeface="NotoSansKR"/>
              </a:rPr>
              <a:t>,</a:t>
            </a:r>
            <a:r>
              <a:rPr lang="en-US" altLang="ko-KR" sz="1600" b="0" i="0" dirty="0">
                <a:solidFill>
                  <a:srgbClr val="1D1C1D"/>
                </a:solidFill>
                <a:effectLst/>
                <a:latin typeface="NotoSansKR"/>
              </a:rPr>
              <a:t> </a:t>
            </a:r>
            <a:r>
              <a:rPr lang="ko-KR" altLang="en-US" sz="1600" b="0" i="0" dirty="0">
                <a:solidFill>
                  <a:srgbClr val="1D1C1D"/>
                </a:solidFill>
                <a:effectLst/>
                <a:latin typeface="NotoSansKR"/>
              </a:rPr>
              <a:t>서울도시연구</a:t>
            </a:r>
            <a:endParaRPr lang="ko-KR" altLang="en-US" sz="1600" b="0" i="0" dirty="0">
              <a:solidFill>
                <a:srgbClr val="1D1D1D"/>
              </a:solidFill>
              <a:effectLst/>
              <a:latin typeface="NotoSansKRM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006C558-A205-475F-AF60-534DE7BFF076}"/>
              </a:ext>
            </a:extLst>
          </p:cNvPr>
          <p:cNvSpPr txBox="1"/>
          <p:nvPr/>
        </p:nvSpPr>
        <p:spPr>
          <a:xfrm>
            <a:off x="1238701" y="4114180"/>
            <a:ext cx="1632261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D1D1D"/>
                </a:solidFill>
                <a:latin typeface="NotoSansKRM"/>
              </a:rPr>
              <a:t>2012-2021 </a:t>
            </a:r>
            <a:r>
              <a:rPr lang="ko-KR" altLang="en-US" sz="1600" dirty="0">
                <a:solidFill>
                  <a:srgbClr val="1D1D1D"/>
                </a:solidFill>
                <a:latin typeface="NotoSansKRM"/>
              </a:rPr>
              <a:t>스마트폰 사용률 </a:t>
            </a:r>
            <a:r>
              <a:rPr lang="en-US" altLang="ko-KR" sz="1600" dirty="0">
                <a:solidFill>
                  <a:srgbClr val="1D1D1D"/>
                </a:solidFill>
                <a:latin typeface="NotoSansKRM"/>
              </a:rPr>
              <a:t>&amp; </a:t>
            </a:r>
            <a:r>
              <a:rPr lang="ko-KR" altLang="en-US" sz="1600" dirty="0">
                <a:solidFill>
                  <a:srgbClr val="1D1D1D"/>
                </a:solidFill>
                <a:latin typeface="NotoSansKRM"/>
              </a:rPr>
              <a:t>브랜드</a:t>
            </a:r>
            <a:r>
              <a:rPr lang="en-US" altLang="ko-KR" sz="1600" dirty="0">
                <a:solidFill>
                  <a:srgbClr val="1D1D1D"/>
                </a:solidFill>
                <a:latin typeface="NotoSansKRM"/>
              </a:rPr>
              <a:t>, </a:t>
            </a:r>
            <a:r>
              <a:rPr lang="ko-KR" altLang="en-US" sz="1600" dirty="0" err="1">
                <a:solidFill>
                  <a:srgbClr val="1D1D1D"/>
                </a:solidFill>
                <a:latin typeface="NotoSansKRM"/>
              </a:rPr>
              <a:t>스마트워치</a:t>
            </a:r>
            <a:r>
              <a:rPr lang="en-US" altLang="ko-KR" sz="1600" dirty="0">
                <a:solidFill>
                  <a:srgbClr val="1D1D1D"/>
                </a:solidFill>
                <a:latin typeface="NotoSansKRM"/>
              </a:rPr>
              <a:t>, </a:t>
            </a:r>
            <a:r>
              <a:rPr lang="ko-KR" altLang="en-US" sz="1600" dirty="0" err="1">
                <a:solidFill>
                  <a:srgbClr val="1D1D1D"/>
                </a:solidFill>
                <a:latin typeface="NotoSansKRM"/>
              </a:rPr>
              <a:t>무선이어폰에</a:t>
            </a:r>
            <a:r>
              <a:rPr lang="ko-KR" altLang="en-US" sz="1600" dirty="0">
                <a:solidFill>
                  <a:srgbClr val="1D1D1D"/>
                </a:solidFill>
                <a:latin typeface="NotoSansKRM"/>
              </a:rPr>
              <a:t> 대한 조사</a:t>
            </a:r>
          </a:p>
          <a:p>
            <a:r>
              <a:rPr lang="en-US" altLang="ko-KR" sz="1600" dirty="0">
                <a:solidFill>
                  <a:srgbClr val="1D1D1D"/>
                </a:solidFill>
                <a:latin typeface="NotoSansKRM"/>
              </a:rPr>
              <a:t>https://www.gallup.co.kr/gallupdb/reportContent.asp?seqNo=1217</a:t>
            </a:r>
          </a:p>
          <a:p>
            <a:r>
              <a:rPr lang="ko-KR" altLang="en-US" sz="1600" dirty="0">
                <a:solidFill>
                  <a:srgbClr val="1D1D1D"/>
                </a:solidFill>
                <a:latin typeface="NotoSansKRM"/>
              </a:rPr>
              <a:t>그린뉴딜</a:t>
            </a:r>
          </a:p>
          <a:p>
            <a:r>
              <a:rPr lang="en-US" altLang="ko-KR" sz="1600" dirty="0">
                <a:solidFill>
                  <a:srgbClr val="1D1D1D"/>
                </a:solidFill>
                <a:latin typeface="NotoSansKRM"/>
              </a:rPr>
              <a:t>http://ecoenergyone.com/cust/?dir_in=&amp;p_url=cust_2&amp;B_Name=center&amp;b_dir=talkclub&amp;category=cust_2&amp;search=&amp;searchstring=&amp;b_url=contents&amp;list_no=185</a:t>
            </a:r>
          </a:p>
          <a:p>
            <a:r>
              <a:rPr lang="ko-KR" altLang="en-US" sz="1600" dirty="0">
                <a:solidFill>
                  <a:srgbClr val="1D1D1D"/>
                </a:solidFill>
                <a:latin typeface="NotoSansKRM"/>
              </a:rPr>
              <a:t>세종시 인구 증가율</a:t>
            </a:r>
          </a:p>
          <a:p>
            <a:r>
              <a:rPr lang="en-US" altLang="ko-KR" sz="1600" dirty="0">
                <a:solidFill>
                  <a:srgbClr val="1D1D1D"/>
                </a:solidFill>
                <a:latin typeface="NotoSansKRM"/>
              </a:rPr>
              <a:t>http://www.sjsori.com/news/articleView.html?idxno=42292</a:t>
            </a:r>
          </a:p>
          <a:p>
            <a:r>
              <a:rPr lang="ko-KR" altLang="en-US" sz="1600" dirty="0">
                <a:solidFill>
                  <a:srgbClr val="1D1D1D"/>
                </a:solidFill>
                <a:latin typeface="NotoSansKRM"/>
              </a:rPr>
              <a:t>세종시 출산율</a:t>
            </a:r>
          </a:p>
          <a:p>
            <a:r>
              <a:rPr lang="en-US" altLang="ko-KR" sz="1600" dirty="0">
                <a:solidFill>
                  <a:srgbClr val="1D1D1D"/>
                </a:solidFill>
                <a:latin typeface="NotoSansKRM"/>
              </a:rPr>
              <a:t>http://www.sjsori.com/news/articleView.html?idxno=43457</a:t>
            </a:r>
          </a:p>
          <a:p>
            <a:r>
              <a:rPr lang="ko-KR" altLang="en-US" sz="1600" dirty="0" err="1">
                <a:solidFill>
                  <a:srgbClr val="1D1D1D"/>
                </a:solidFill>
                <a:latin typeface="NotoSansKRM"/>
              </a:rPr>
              <a:t>데이터댐</a:t>
            </a:r>
            <a:r>
              <a:rPr lang="ko-KR" altLang="en-US" sz="1600" dirty="0">
                <a:solidFill>
                  <a:srgbClr val="1D1D1D"/>
                </a:solidFill>
                <a:latin typeface="NotoSansKRM"/>
              </a:rPr>
              <a:t> 개념도</a:t>
            </a:r>
          </a:p>
          <a:p>
            <a:r>
              <a:rPr lang="en-US" altLang="ko-KR" sz="1600" dirty="0">
                <a:solidFill>
                  <a:srgbClr val="1D1D1D"/>
                </a:solidFill>
                <a:latin typeface="NotoSansKRM"/>
              </a:rPr>
              <a:t>https://eiec.kdi.re.kr/publish/naraView.do?fcode=00002000040000100001&amp;cidx=13069&amp;sel_year=2020&amp;sel_month=11&amp;pp=20&amp;pg=1</a:t>
            </a:r>
          </a:p>
          <a:p>
            <a:r>
              <a:rPr lang="ko-KR" altLang="en-US" sz="1600" dirty="0">
                <a:solidFill>
                  <a:srgbClr val="1D1D1D"/>
                </a:solidFill>
                <a:latin typeface="NotoSansKRM"/>
              </a:rPr>
              <a:t>네이버 </a:t>
            </a:r>
            <a:r>
              <a:rPr lang="ko-KR" altLang="en-US" sz="1600" dirty="0" err="1">
                <a:solidFill>
                  <a:srgbClr val="1D1D1D"/>
                </a:solidFill>
                <a:latin typeface="NotoSansKRM"/>
              </a:rPr>
              <a:t>클라우드센터</a:t>
            </a:r>
            <a:r>
              <a:rPr lang="ko-KR" altLang="en-US" sz="1600" dirty="0">
                <a:solidFill>
                  <a:srgbClr val="1D1D1D"/>
                </a:solidFill>
                <a:latin typeface="NotoSansKRM"/>
              </a:rPr>
              <a:t> 세종시 건립 기사</a:t>
            </a:r>
          </a:p>
          <a:p>
            <a:r>
              <a:rPr lang="en-US" altLang="ko-KR" sz="1600" dirty="0">
                <a:solidFill>
                  <a:srgbClr val="1D1D1D"/>
                </a:solidFill>
                <a:latin typeface="NotoSansKRM"/>
              </a:rPr>
              <a:t>https://www.sjsori.com/news/articleView.html?idxno=48192</a:t>
            </a:r>
          </a:p>
          <a:p>
            <a:r>
              <a:rPr lang="ko-KR" altLang="en-US" sz="1600" dirty="0">
                <a:solidFill>
                  <a:srgbClr val="1D1D1D"/>
                </a:solidFill>
                <a:latin typeface="NotoSansKRM"/>
              </a:rPr>
              <a:t>세종시 민간업체 보조배터리 어플 리뷰</a:t>
            </a:r>
          </a:p>
          <a:p>
            <a:r>
              <a:rPr lang="en-US" altLang="ko-KR" sz="1600" dirty="0">
                <a:solidFill>
                  <a:srgbClr val="1D1D1D"/>
                </a:solidFill>
                <a:latin typeface="NotoSansKRM"/>
              </a:rPr>
              <a:t>https://play.google.com/store/apps/details?id=com.panda.charge&amp;hl=ko&amp;gl=US</a:t>
            </a:r>
          </a:p>
          <a:p>
            <a:r>
              <a:rPr lang="ko-KR" altLang="en-US" sz="1600" dirty="0">
                <a:solidFill>
                  <a:srgbClr val="1D1D1D"/>
                </a:solidFill>
                <a:latin typeface="NotoSansKRM"/>
              </a:rPr>
              <a:t>서울시 공공기관 배터리대여소 주소</a:t>
            </a:r>
          </a:p>
          <a:p>
            <a:r>
              <a:rPr lang="en-US" altLang="ko-KR" sz="1600" dirty="0">
                <a:solidFill>
                  <a:srgbClr val="1D1D1D"/>
                </a:solidFill>
                <a:latin typeface="NotoSansKRM"/>
              </a:rPr>
              <a:t>https://news.seoul.go.kr/gov/archives/56537</a:t>
            </a:r>
          </a:p>
          <a:p>
            <a:r>
              <a:rPr lang="ko-KR" altLang="en-US" sz="1600" dirty="0">
                <a:solidFill>
                  <a:srgbClr val="1D1D1D"/>
                </a:solidFill>
                <a:latin typeface="NotoSansKRM"/>
              </a:rPr>
              <a:t>세종시 민간기업 배터리대여소 위치 데이터</a:t>
            </a:r>
          </a:p>
          <a:p>
            <a:r>
              <a:rPr lang="ko-KR" altLang="en-US" sz="1600" dirty="0">
                <a:solidFill>
                  <a:srgbClr val="1D1D1D"/>
                </a:solidFill>
                <a:latin typeface="NotoSansKRM"/>
              </a:rPr>
              <a:t>충전돼지</a:t>
            </a:r>
            <a:r>
              <a:rPr lang="en-US" altLang="ko-KR" sz="1600" dirty="0">
                <a:solidFill>
                  <a:srgbClr val="1D1D1D"/>
                </a:solidFill>
                <a:latin typeface="NotoSansKRM"/>
              </a:rPr>
              <a:t>, </a:t>
            </a:r>
            <a:r>
              <a:rPr lang="ko-KR" altLang="en-US" sz="1600" dirty="0">
                <a:solidFill>
                  <a:srgbClr val="1D1D1D"/>
                </a:solidFill>
                <a:latin typeface="NotoSansKRM"/>
              </a:rPr>
              <a:t>코끼리박스</a:t>
            </a:r>
            <a:r>
              <a:rPr lang="en-US" altLang="ko-KR" sz="1600" dirty="0">
                <a:solidFill>
                  <a:srgbClr val="1D1D1D"/>
                </a:solidFill>
                <a:latin typeface="NotoSansKRM"/>
              </a:rPr>
              <a:t>2 </a:t>
            </a:r>
            <a:r>
              <a:rPr lang="ko-KR" altLang="en-US" sz="1600" dirty="0">
                <a:solidFill>
                  <a:srgbClr val="1D1D1D"/>
                </a:solidFill>
                <a:latin typeface="NotoSansKRM"/>
              </a:rPr>
              <a:t>어플 다운로드 후 수집</a:t>
            </a:r>
          </a:p>
          <a:p>
            <a:r>
              <a:rPr lang="ko-KR" altLang="en-US" sz="1600" dirty="0">
                <a:solidFill>
                  <a:srgbClr val="1D1D1D"/>
                </a:solidFill>
                <a:latin typeface="NotoSansKRM"/>
              </a:rPr>
              <a:t>부산시 도시철도 스마트폰 충전소 관련 기사</a:t>
            </a:r>
          </a:p>
          <a:p>
            <a:r>
              <a:rPr lang="en-US" altLang="ko-KR" sz="1600" dirty="0">
                <a:solidFill>
                  <a:srgbClr val="1D1D1D"/>
                </a:solidFill>
                <a:latin typeface="NotoSansKRM"/>
              </a:rPr>
              <a:t>https://www.gukjenews.com/news/articleView.html?idxno=120115</a:t>
            </a:r>
          </a:p>
          <a:p>
            <a:r>
              <a:rPr lang="ko-KR" altLang="en-US" sz="1600" dirty="0">
                <a:solidFill>
                  <a:srgbClr val="1D1D1D"/>
                </a:solidFill>
                <a:latin typeface="NotoSansKRM"/>
              </a:rPr>
              <a:t>순서도 참고 문헌</a:t>
            </a:r>
          </a:p>
          <a:p>
            <a:r>
              <a:rPr lang="en-US" altLang="ko-KR" sz="1600" dirty="0">
                <a:solidFill>
                  <a:srgbClr val="1D1D1D"/>
                </a:solidFill>
                <a:latin typeface="NotoSansKRM"/>
              </a:rPr>
              <a:t>https://www.kci.go.kr/kciportal/ci/sereArticleSearch/ciSereArtiView.kci?sereArticleSearchBean.artiId=ART002727369</a:t>
            </a:r>
          </a:p>
        </p:txBody>
      </p:sp>
    </p:spTree>
    <p:extLst>
      <p:ext uri="{BB962C8B-B14F-4D97-AF65-F5344CB8AC3E}">
        <p14:creationId xmlns:p14="http://schemas.microsoft.com/office/powerpoint/2010/main" val="366310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75DADC69-B583-46B8-B266-A436C351FD0E}"/>
              </a:ext>
            </a:extLst>
          </p:cNvPr>
          <p:cNvGrpSpPr/>
          <p:nvPr/>
        </p:nvGrpSpPr>
        <p:grpSpPr>
          <a:xfrm>
            <a:off x="354216" y="1729182"/>
            <a:ext cx="5692580" cy="6774048"/>
            <a:chOff x="354216" y="1729182"/>
            <a:chExt cx="5692580" cy="677404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7897AC4-0DE2-4C9E-A042-5BB1583F88E4}"/>
                </a:ext>
              </a:extLst>
            </p:cNvPr>
            <p:cNvGrpSpPr/>
            <p:nvPr/>
          </p:nvGrpSpPr>
          <p:grpSpPr>
            <a:xfrm>
              <a:off x="815570" y="2324100"/>
              <a:ext cx="5231226" cy="6179130"/>
              <a:chOff x="7045207" y="2431143"/>
              <a:chExt cx="5231226" cy="6179130"/>
            </a:xfrm>
            <a:effectLst>
              <a:outerShdw blurRad="50800" dist="1143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A44A5AF6-D83C-4BDF-B17E-861EA3632A3F}"/>
                  </a:ext>
                </a:extLst>
              </p:cNvPr>
              <p:cNvSpPr/>
              <p:nvPr/>
            </p:nvSpPr>
            <p:spPr>
              <a:xfrm>
                <a:off x="7045207" y="2431143"/>
                <a:ext cx="5231226" cy="617913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5EA372E-7F8B-46E5-A694-5478FB7D1CD4}"/>
                  </a:ext>
                </a:extLst>
              </p:cNvPr>
              <p:cNvSpPr txBox="1"/>
              <p:nvPr/>
            </p:nvSpPr>
            <p:spPr>
              <a:xfrm>
                <a:off x="7503781" y="6554083"/>
                <a:ext cx="431407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chemeClr val="accent5">
                        <a:lumMod val="50000"/>
                      </a:schemeClr>
                    </a:solidFill>
                    <a:latin typeface="이순신 Bold" panose="02020603020101020101" pitchFamily="18" charset="-127"/>
                    <a:ea typeface="이순신 Bold" panose="02020603020101020101" pitchFamily="18" charset="-127"/>
                  </a:rPr>
                  <a:t>세종시 </a:t>
                </a:r>
                <a:r>
                  <a:rPr lang="en-US" altLang="ko-KR" sz="2400" dirty="0">
                    <a:solidFill>
                      <a:schemeClr val="accent5">
                        <a:lumMod val="50000"/>
                      </a:schemeClr>
                    </a:solidFill>
                    <a:latin typeface="이순신 Bold" panose="02020603020101020101" pitchFamily="18" charset="-127"/>
                    <a:ea typeface="이순신 Bold" panose="02020603020101020101" pitchFamily="18" charset="-127"/>
                  </a:rPr>
                  <a:t>‘</a:t>
                </a:r>
                <a:r>
                  <a:rPr lang="ko-KR" altLang="en-US" sz="2400" dirty="0" err="1">
                    <a:solidFill>
                      <a:schemeClr val="accent5">
                        <a:lumMod val="50000"/>
                      </a:schemeClr>
                    </a:solidFill>
                    <a:latin typeface="이순신 Bold" panose="02020603020101020101" pitchFamily="18" charset="-127"/>
                    <a:ea typeface="이순신 Bold" panose="02020603020101020101" pitchFamily="18" charset="-127"/>
                  </a:rPr>
                  <a:t>여민전</a:t>
                </a:r>
                <a:r>
                  <a:rPr lang="en-US" altLang="ko-KR" sz="2400" dirty="0">
                    <a:solidFill>
                      <a:schemeClr val="accent5">
                        <a:lumMod val="50000"/>
                      </a:schemeClr>
                    </a:solidFill>
                    <a:latin typeface="이순신 Bold" panose="02020603020101020101" pitchFamily="18" charset="-127"/>
                    <a:ea typeface="이순신 Bold" panose="02020603020101020101" pitchFamily="18" charset="-127"/>
                  </a:rPr>
                  <a:t>‘ </a:t>
                </a:r>
                <a:r>
                  <a:rPr lang="ko-KR" altLang="en-US" sz="2400" dirty="0">
                    <a:solidFill>
                      <a:schemeClr val="accent5">
                        <a:lumMod val="50000"/>
                      </a:schemeClr>
                    </a:solidFill>
                    <a:latin typeface="이순신 Bold" panose="02020603020101020101" pitchFamily="18" charset="-127"/>
                    <a:ea typeface="이순신 Bold" panose="02020603020101020101" pitchFamily="18" charset="-127"/>
                  </a:rPr>
                  <a:t>지역화폐 활성화 유도</a:t>
                </a:r>
              </a:p>
            </p:txBody>
          </p: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1846E118-6FBA-4B0D-BBF7-375D5CC76F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51993" y="2763506"/>
                <a:ext cx="4417653" cy="2747078"/>
              </a:xfrm>
              <a:prstGeom prst="rect">
                <a:avLst/>
              </a:prstGeom>
            </p:spPr>
          </p:pic>
        </p:grp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457970D0-207C-4B11-BEF8-5273B0522774}"/>
                </a:ext>
              </a:extLst>
            </p:cNvPr>
            <p:cNvSpPr/>
            <p:nvPr/>
          </p:nvSpPr>
          <p:spPr>
            <a:xfrm>
              <a:off x="354216" y="1729182"/>
              <a:ext cx="1076843" cy="1040306"/>
            </a:xfrm>
            <a:prstGeom prst="ellipse">
              <a:avLst/>
            </a:prstGeom>
            <a:solidFill>
              <a:srgbClr val="7DC4DD"/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</a:rPr>
                <a:t>1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6D2DAF0-6A6E-41D8-9E68-EDB250E2E254}"/>
              </a:ext>
            </a:extLst>
          </p:cNvPr>
          <p:cNvGrpSpPr/>
          <p:nvPr/>
        </p:nvGrpSpPr>
        <p:grpSpPr>
          <a:xfrm>
            <a:off x="6114503" y="1731345"/>
            <a:ext cx="5645110" cy="6771885"/>
            <a:chOff x="6114503" y="1731345"/>
            <a:chExt cx="5645110" cy="6771885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53DC4906-C753-450C-AE77-16639BCAE9AA}"/>
                </a:ext>
              </a:extLst>
            </p:cNvPr>
            <p:cNvGrpSpPr/>
            <p:nvPr/>
          </p:nvGrpSpPr>
          <p:grpSpPr>
            <a:xfrm>
              <a:off x="6528387" y="2324100"/>
              <a:ext cx="5231226" cy="6179130"/>
              <a:chOff x="1349396" y="2865182"/>
              <a:chExt cx="5314829" cy="6179130"/>
            </a:xfrm>
            <a:effectLst>
              <a:outerShdw blurRad="50800" dist="1143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2F923F82-448F-44B3-9248-C0DF92C512B8}"/>
                  </a:ext>
                </a:extLst>
              </p:cNvPr>
              <p:cNvSpPr/>
              <p:nvPr/>
            </p:nvSpPr>
            <p:spPr>
              <a:xfrm>
                <a:off x="1349396" y="2865182"/>
                <a:ext cx="5314829" cy="617913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DBEE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763602-3C27-4967-A449-7417864207FC}"/>
                  </a:ext>
                </a:extLst>
              </p:cNvPr>
              <p:cNvSpPr txBox="1"/>
              <p:nvPr/>
            </p:nvSpPr>
            <p:spPr>
              <a:xfrm>
                <a:off x="1583211" y="6803457"/>
                <a:ext cx="4802208" cy="1200329"/>
              </a:xfrm>
              <a:prstGeom prst="rect">
                <a:avLst/>
              </a:prstGeom>
              <a:noFill/>
              <a:ln>
                <a:solidFill>
                  <a:srgbClr val="DBEEF4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chemeClr val="accent5">
                        <a:lumMod val="50000"/>
                      </a:schemeClr>
                    </a:solidFill>
                    <a:latin typeface="이순신 Bold" panose="02020603020101020101" pitchFamily="18" charset="-127"/>
                    <a:ea typeface="이순신 Bold" panose="02020603020101020101" pitchFamily="18" charset="-127"/>
                  </a:rPr>
                  <a:t>스마트시티 세종의 슬로건 </a:t>
                </a:r>
                <a:r>
                  <a:rPr lang="en-US" altLang="ko-KR" sz="2400" dirty="0">
                    <a:solidFill>
                      <a:schemeClr val="accent5">
                        <a:lumMod val="50000"/>
                      </a:schemeClr>
                    </a:solidFill>
                    <a:latin typeface="이순신 Bold" panose="02020603020101020101" pitchFamily="18" charset="-127"/>
                    <a:ea typeface="이순신 Bold" panose="02020603020101020101" pitchFamily="18" charset="-127"/>
                  </a:rPr>
                  <a:t>‘</a:t>
                </a:r>
                <a:r>
                  <a:rPr lang="ko-KR" altLang="en-US" sz="2400" dirty="0">
                    <a:solidFill>
                      <a:schemeClr val="accent5">
                        <a:lumMod val="50000"/>
                      </a:schemeClr>
                    </a:solidFill>
                    <a:latin typeface="이순신 Bold" panose="02020603020101020101" pitchFamily="18" charset="-127"/>
                    <a:ea typeface="이순신 Bold" panose="02020603020101020101" pitchFamily="18" charset="-127"/>
                  </a:rPr>
                  <a:t>세상을 이롭게</a:t>
                </a:r>
                <a:r>
                  <a:rPr lang="en-US" altLang="ko-KR" sz="2400" dirty="0">
                    <a:solidFill>
                      <a:schemeClr val="accent5">
                        <a:lumMod val="50000"/>
                      </a:schemeClr>
                    </a:solidFill>
                    <a:latin typeface="이순신 Bold" panose="02020603020101020101" pitchFamily="18" charset="-127"/>
                    <a:ea typeface="이순신 Bold" panose="02020603020101020101" pitchFamily="18" charset="-127"/>
                  </a:rPr>
                  <a:t>’</a:t>
                </a:r>
                <a:r>
                  <a:rPr lang="ko-KR" altLang="en-US" sz="2400" dirty="0">
                    <a:solidFill>
                      <a:schemeClr val="accent5">
                        <a:lumMod val="50000"/>
                      </a:schemeClr>
                    </a:solidFill>
                    <a:latin typeface="이순신 Bold" panose="02020603020101020101" pitchFamily="18" charset="-127"/>
                    <a:ea typeface="이순신 Bold" panose="02020603020101020101" pitchFamily="18" charset="-127"/>
                  </a:rPr>
                  <a:t>라는 목적과 세종시민들의 편의를 고려</a:t>
                </a:r>
              </a:p>
            </p:txBody>
          </p: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9009701A-50F3-4A67-895E-6445B49BA9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4000" r="95000">
                            <a14:foregroundMark x1="57000" y1="21667" x2="57000" y2="21667"/>
                            <a14:foregroundMark x1="62000" y1="30833" x2="62000" y2="30833"/>
                            <a14:foregroundMark x1="62667" y1="45833" x2="62667" y2="45833"/>
                            <a14:foregroundMark x1="66333" y1="48333" x2="66333" y2="48333"/>
                            <a14:foregroundMark x1="68667" y1="53333" x2="68667" y2="53333"/>
                            <a14:foregroundMark x1="67667" y1="54167" x2="67667" y2="54167"/>
                            <a14:foregroundMark x1="68333" y1="54167" x2="68333" y2="54167"/>
                            <a14:foregroundMark x1="53667" y1="35833" x2="53667" y2="35833"/>
                            <a14:foregroundMark x1="55333" y1="43333" x2="55333" y2="43333"/>
                            <a14:foregroundMark x1="60667" y1="42500" x2="60667" y2="42500"/>
                            <a14:foregroundMark x1="8000" y1="72500" x2="8000" y2="72500"/>
                            <a14:foregroundMark x1="10333" y1="65833" x2="10333" y2="65833"/>
                            <a14:foregroundMark x1="12000" y1="69167" x2="12000" y2="69167"/>
                            <a14:foregroundMark x1="14333" y1="69167" x2="14333" y2="69167"/>
                            <a14:foregroundMark x1="14000" y1="78333" x2="14000" y2="78333"/>
                            <a14:foregroundMark x1="19000" y1="67500" x2="19000" y2="67500"/>
                            <a14:foregroundMark x1="20000" y1="81667" x2="20000" y2="81667"/>
                            <a14:foregroundMark x1="5333" y1="74167" x2="5333" y2="74167"/>
                            <a14:foregroundMark x1="51333" y1="45000" x2="51333" y2="45000"/>
                            <a14:foregroundMark x1="47000" y1="47500" x2="47000" y2="47500"/>
                            <a14:foregroundMark x1="44333" y1="50000" x2="44333" y2="50000"/>
                            <a14:foregroundMark x1="48000" y1="55000" x2="48000" y2="55000"/>
                            <a14:foregroundMark x1="40667" y1="53333" x2="40667" y2="53333"/>
                            <a14:foregroundMark x1="44000" y1="57500" x2="44000" y2="57500"/>
                            <a14:foregroundMark x1="42667" y1="68333" x2="42667" y2="68333"/>
                            <a14:foregroundMark x1="44333" y1="74167" x2="44333" y2="74167"/>
                            <a14:foregroundMark x1="45667" y1="70833" x2="45667" y2="70833"/>
                            <a14:foregroundMark x1="49333" y1="68333" x2="49333" y2="68333"/>
                            <a14:foregroundMark x1="55000" y1="68333" x2="55000" y2="68333"/>
                            <a14:foregroundMark x1="56000" y1="77500" x2="56000" y2="77500"/>
                            <a14:foregroundMark x1="67000" y1="70000" x2="67000" y2="70000"/>
                            <a14:foregroundMark x1="68000" y1="75833" x2="68000" y2="75833"/>
                            <a14:foregroundMark x1="71000" y1="70833" x2="71000" y2="70833"/>
                            <a14:foregroundMark x1="77333" y1="70000" x2="77333" y2="70000"/>
                            <a14:foregroundMark x1="80667" y1="71667" x2="80667" y2="71667"/>
                            <a14:foregroundMark x1="85333" y1="69167" x2="85333" y2="69167"/>
                            <a14:foregroundMark x1="88000" y1="70833" x2="88000" y2="70833"/>
                            <a14:foregroundMark x1="36000" y1="65833" x2="36000" y2="65833"/>
                            <a14:foregroundMark x1="35333" y1="70000" x2="35333" y2="70000"/>
                            <a14:foregroundMark x1="29000" y1="64167" x2="29000" y2="64167"/>
                            <a14:foregroundMark x1="26000" y1="66667" x2="26000" y2="66667"/>
                            <a14:foregroundMark x1="24333" y1="70833" x2="24333" y2="70833"/>
                            <a14:foregroundMark x1="29333" y1="74167" x2="29333" y2="74167"/>
                            <a14:foregroundMark x1="10000" y1="73333" x2="10000" y2="73333"/>
                            <a14:foregroundMark x1="41667" y1="53333" x2="41667" y2="53333"/>
                            <a14:foregroundMark x1="38333" y1="55000" x2="38333" y2="55000"/>
                            <a14:foregroundMark x1="41000" y1="52500" x2="41000" y2="52500"/>
                            <a14:foregroundMark x1="51333" y1="52500" x2="51333" y2="52500"/>
                            <a14:foregroundMark x1="46333" y1="56667" x2="46333" y2="56667"/>
                            <a14:foregroundMark x1="40667" y1="51667" x2="40667" y2="51667"/>
                            <a14:foregroundMark x1="4333" y1="66667" x2="4333" y2="66667"/>
                            <a14:foregroundMark x1="5333" y1="66667" x2="5333" y2="66667"/>
                            <a14:foregroundMark x1="19667" y1="72500" x2="19667" y2="72500"/>
                            <a14:foregroundMark x1="31000" y1="77500" x2="31000" y2="77500"/>
                            <a14:foregroundMark x1="29333" y1="77500" x2="29333" y2="77500"/>
                            <a14:foregroundMark x1="29667" y1="80833" x2="29667" y2="80833"/>
                            <a14:foregroundMark x1="36333" y1="69167" x2="36333" y2="69167"/>
                            <a14:foregroundMark x1="50333" y1="72500" x2="50333" y2="72500"/>
                            <a14:foregroundMark x1="49667" y1="64167" x2="49667" y2="64167"/>
                            <a14:foregroundMark x1="72333" y1="67500" x2="72333" y2="67500"/>
                            <a14:foregroundMark x1="77667" y1="67500" x2="77667" y2="67500"/>
                            <a14:foregroundMark x1="91000" y1="70833" x2="91000" y2="70833"/>
                            <a14:foregroundMark x1="94667" y1="70833" x2="94667" y2="70833"/>
                            <a14:backgroundMark x1="5333" y1="71667" x2="5333" y2="71667"/>
                            <a14:backgroundMark x1="9000" y1="75833" x2="9000" y2="75833"/>
                            <a14:backgroundMark x1="45667" y1="76667" x2="45667" y2="76667"/>
                            <a14:backgroundMark x1="68000" y1="53333" x2="68000" y2="53333"/>
                            <a14:backgroundMark x1="80667" y1="40000" x2="80667" y2="40000"/>
                            <a14:backgroundMark x1="80667" y1="40000" x2="80667" y2="40000"/>
                            <a14:backgroundMark x1="80667" y1="40000" x2="80667" y2="40000"/>
                            <a14:backgroundMark x1="13333" y1="69167" x2="13333" y2="69167"/>
                            <a14:backgroundMark x1="10667" y1="66667" x2="10667" y2="66667"/>
                            <a14:backgroundMark x1="3000" y1="66667" x2="3000" y2="66667"/>
                            <a14:backgroundMark x1="3667" y1="67500" x2="3667" y2="67500"/>
                            <a14:backgroundMark x1="35000" y1="66667" x2="35000" y2="66667"/>
                            <a14:backgroundMark x1="36000" y1="65000" x2="36000" y2="65000"/>
                            <a14:backgroundMark x1="30333" y1="79167" x2="30333" y2="79167"/>
                            <a14:backgroundMark x1="29000" y1="75000" x2="29000" y2="75000"/>
                            <a14:backgroundMark x1="12667" y1="69167" x2="12667" y2="69167"/>
                            <a14:backgroundMark x1="17333" y1="75000" x2="17333" y2="75000"/>
                            <a14:backgroundMark x1="20333" y1="80833" x2="20333" y2="80833"/>
                            <a14:backgroundMark x1="41000" y1="53333" x2="41000" y2="53333"/>
                            <a14:backgroundMark x1="47333" y1="57500" x2="47333" y2="57500"/>
                            <a14:backgroundMark x1="48667" y1="69167" x2="48667" y2="69167"/>
                            <a14:backgroundMark x1="49000" y1="68333" x2="49000" y2="68333"/>
                            <a14:backgroundMark x1="71667" y1="70833" x2="71667" y2="70833"/>
                            <a14:backgroundMark x1="73667" y1="70833" x2="73667" y2="70833"/>
                            <a14:backgroundMark x1="96667" y1="71667" x2="96667" y2="71667"/>
                            <a14:backgroundMark x1="96000" y1="72500" x2="96000" y2="72500"/>
                            <a14:backgroundMark x1="95667" y1="71667" x2="95667" y2="71667"/>
                            <a14:backgroundMark x1="95667" y1="70833" x2="95667" y2="70833"/>
                            <a14:backgroundMark x1="95667" y1="70000" x2="95667" y2="70000"/>
                            <a14:backgroundMark x1="77000" y1="70833" x2="77000" y2="708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0547" y="3295593"/>
                <a:ext cx="3948462" cy="2046680"/>
              </a:xfrm>
              <a:prstGeom prst="rect">
                <a:avLst/>
              </a:prstGeom>
              <a:ln>
                <a:solidFill>
                  <a:srgbClr val="DBEEF4"/>
                </a:solidFill>
              </a:ln>
            </p:spPr>
          </p:pic>
        </p:grp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75ADC4A-DD59-45DA-83A3-1BFDC5F88572}"/>
                </a:ext>
              </a:extLst>
            </p:cNvPr>
            <p:cNvSpPr/>
            <p:nvPr/>
          </p:nvSpPr>
          <p:spPr>
            <a:xfrm>
              <a:off x="6114503" y="1731345"/>
              <a:ext cx="1076843" cy="1040306"/>
            </a:xfrm>
            <a:prstGeom prst="ellipse">
              <a:avLst/>
            </a:prstGeom>
            <a:solidFill>
              <a:srgbClr val="7DC4DD"/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</a:rPr>
                <a:t>2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5BF23A6-5697-4347-B0FF-D7811E2F1013}"/>
              </a:ext>
            </a:extLst>
          </p:cNvPr>
          <p:cNvGrpSpPr/>
          <p:nvPr/>
        </p:nvGrpSpPr>
        <p:grpSpPr>
          <a:xfrm>
            <a:off x="11874790" y="1731345"/>
            <a:ext cx="5597641" cy="6771885"/>
            <a:chOff x="11874790" y="1731345"/>
            <a:chExt cx="5597641" cy="6771885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539550D-5B1C-4205-BCB1-13523A82F8B9}"/>
                </a:ext>
              </a:extLst>
            </p:cNvPr>
            <p:cNvGrpSpPr/>
            <p:nvPr/>
          </p:nvGrpSpPr>
          <p:grpSpPr>
            <a:xfrm>
              <a:off x="12241204" y="2324100"/>
              <a:ext cx="5231227" cy="6179130"/>
              <a:chOff x="12241204" y="2324100"/>
              <a:chExt cx="5231227" cy="6179130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6A2A55BC-5248-453B-A213-C07C6F77938F}"/>
                  </a:ext>
                </a:extLst>
              </p:cNvPr>
              <p:cNvGrpSpPr/>
              <p:nvPr/>
            </p:nvGrpSpPr>
            <p:grpSpPr>
              <a:xfrm>
                <a:off x="12241204" y="2324100"/>
                <a:ext cx="5231226" cy="6179130"/>
                <a:chOff x="1349396" y="2865182"/>
                <a:chExt cx="5314829" cy="6179130"/>
              </a:xfrm>
              <a:effectLst>
                <a:outerShdw blurRad="50800" dist="1143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7171015A-F847-45AA-9867-3FEE734B6818}"/>
                    </a:ext>
                  </a:extLst>
                </p:cNvPr>
                <p:cNvSpPr/>
                <p:nvPr/>
              </p:nvSpPr>
              <p:spPr>
                <a:xfrm>
                  <a:off x="1349396" y="2865182"/>
                  <a:ext cx="5314829" cy="617913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2FF8CA0-ACC4-489A-80C2-ED603B0C3F7D}"/>
                    </a:ext>
                  </a:extLst>
                </p:cNvPr>
                <p:cNvSpPr txBox="1"/>
                <p:nvPr/>
              </p:nvSpPr>
              <p:spPr>
                <a:xfrm>
                  <a:off x="1583211" y="6803457"/>
                  <a:ext cx="4802208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400" dirty="0">
                      <a:solidFill>
                        <a:schemeClr val="accent5">
                          <a:lumMod val="50000"/>
                        </a:schemeClr>
                      </a:solidFill>
                      <a:latin typeface="이순신 Bold" panose="02020603020101020101" pitchFamily="18" charset="-127"/>
                      <a:ea typeface="이순신 Bold" panose="02020603020101020101" pitchFamily="18" charset="-127"/>
                    </a:rPr>
                    <a:t>스마트폰 충전 자판기는 짧은 충전 </a:t>
                  </a:r>
                  <a:endParaRPr lang="en-US" altLang="ko-KR" sz="2400" dirty="0">
                    <a:solidFill>
                      <a:schemeClr val="accent5">
                        <a:lumMod val="50000"/>
                      </a:schemeClr>
                    </a:solidFill>
                    <a:latin typeface="이순신 Bold" panose="02020603020101020101" pitchFamily="18" charset="-127"/>
                    <a:ea typeface="이순신 Bold" panose="02020603020101020101" pitchFamily="18" charset="-127"/>
                  </a:endParaRPr>
                </a:p>
                <a:p>
                  <a:pPr algn="ctr"/>
                  <a:r>
                    <a:rPr lang="en-US" altLang="ko-KR" sz="2400" dirty="0">
                      <a:solidFill>
                        <a:schemeClr val="accent5">
                          <a:lumMod val="50000"/>
                        </a:schemeClr>
                      </a:solidFill>
                      <a:latin typeface="이순신 Bold" panose="02020603020101020101" pitchFamily="18" charset="-127"/>
                      <a:ea typeface="이순신 Bold" panose="02020603020101020101" pitchFamily="18" charset="-127"/>
                    </a:rPr>
                    <a:t>(</a:t>
                  </a:r>
                  <a:r>
                    <a:rPr lang="ko-KR" altLang="en-US" sz="2400" dirty="0">
                      <a:solidFill>
                        <a:schemeClr val="accent5">
                          <a:lumMod val="50000"/>
                        </a:schemeClr>
                      </a:solidFill>
                      <a:latin typeface="이순신 Bold" panose="02020603020101020101" pitchFamily="18" charset="-127"/>
                      <a:ea typeface="이순신 Bold" panose="02020603020101020101" pitchFamily="18" charset="-127"/>
                    </a:rPr>
                    <a:t>약 </a:t>
                  </a:r>
                  <a:r>
                    <a:rPr lang="en-US" altLang="ko-KR" sz="2400" dirty="0">
                      <a:solidFill>
                        <a:schemeClr val="accent5">
                          <a:lumMod val="50000"/>
                        </a:schemeClr>
                      </a:solidFill>
                      <a:latin typeface="이순신 Bold" panose="02020603020101020101" pitchFamily="18" charset="-127"/>
                      <a:ea typeface="이순신 Bold" panose="02020603020101020101" pitchFamily="18" charset="-127"/>
                    </a:rPr>
                    <a:t>8~10</a:t>
                  </a:r>
                  <a:r>
                    <a:rPr lang="ko-KR" altLang="en-US" sz="2400" dirty="0">
                      <a:solidFill>
                        <a:schemeClr val="accent5">
                          <a:lumMod val="50000"/>
                        </a:schemeClr>
                      </a:solidFill>
                      <a:latin typeface="이순신 Bold" panose="02020603020101020101" pitchFamily="18" charset="-127"/>
                      <a:ea typeface="이순신 Bold" panose="02020603020101020101" pitchFamily="18" charset="-127"/>
                    </a:rPr>
                    <a:t>분</a:t>
                  </a:r>
                  <a:r>
                    <a:rPr lang="en-US" altLang="ko-KR" sz="2400" dirty="0">
                      <a:solidFill>
                        <a:schemeClr val="accent5">
                          <a:lumMod val="50000"/>
                        </a:schemeClr>
                      </a:solidFill>
                      <a:latin typeface="이순신 Bold" panose="02020603020101020101" pitchFamily="18" charset="-127"/>
                      <a:ea typeface="이순신 Bold" panose="02020603020101020101" pitchFamily="18" charset="-127"/>
                    </a:rPr>
                    <a:t>)</a:t>
                  </a:r>
                  <a:r>
                    <a:rPr lang="ko-KR" altLang="en-US" sz="2400" dirty="0">
                      <a:solidFill>
                        <a:schemeClr val="accent5">
                          <a:lumMod val="50000"/>
                        </a:schemeClr>
                      </a:solidFill>
                      <a:latin typeface="이순신 Bold" panose="02020603020101020101" pitchFamily="18" charset="-127"/>
                      <a:ea typeface="이순신 Bold" panose="02020603020101020101" pitchFamily="18" charset="-127"/>
                    </a:rPr>
                    <a:t>동안 신속 충전이 가능하고</a:t>
                  </a:r>
                  <a:r>
                    <a:rPr lang="en-US" altLang="ko-KR" sz="2400" dirty="0">
                      <a:solidFill>
                        <a:schemeClr val="accent5">
                          <a:lumMod val="50000"/>
                        </a:schemeClr>
                      </a:solidFill>
                      <a:latin typeface="이순신 Bold" panose="02020603020101020101" pitchFamily="18" charset="-127"/>
                      <a:ea typeface="이순신 Bold" panose="02020603020101020101" pitchFamily="18" charset="-127"/>
                    </a:rPr>
                    <a:t>, </a:t>
                  </a:r>
                  <a:r>
                    <a:rPr lang="ko-KR" altLang="en-US" sz="2400" dirty="0">
                      <a:solidFill>
                        <a:schemeClr val="accent5">
                          <a:lumMod val="50000"/>
                        </a:schemeClr>
                      </a:solidFill>
                      <a:latin typeface="이순신 Bold" panose="02020603020101020101" pitchFamily="18" charset="-127"/>
                      <a:ea typeface="이순신 Bold" panose="02020603020101020101" pitchFamily="18" charset="-127"/>
                    </a:rPr>
                    <a:t>누구나 쉽게 사용 가능</a:t>
                  </a:r>
                </a:p>
              </p:txBody>
            </p:sp>
          </p:grpSp>
          <p:pic>
            <p:nvPicPr>
              <p:cNvPr id="20" name="그림 19" descr="사람, 실내, 전자기기, iPod이(가) 표시된 사진&#10;&#10;자동 생성된 설명">
                <a:extLst>
                  <a:ext uri="{FF2B5EF4-FFF2-40B4-BE49-F238E27FC236}">
                    <a16:creationId xmlns:a16="http://schemas.microsoft.com/office/drawing/2014/main" id="{F8A5D664-847B-4005-804F-CE8E6492C7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241204" y="2324101"/>
                <a:ext cx="5231227" cy="3079440"/>
              </a:xfrm>
              <a:prstGeom prst="rect">
                <a:avLst/>
              </a:prstGeom>
            </p:spPr>
          </p:pic>
        </p:grp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61F0DF3-6605-44B7-8D45-BC317085DF83}"/>
                </a:ext>
              </a:extLst>
            </p:cNvPr>
            <p:cNvSpPr/>
            <p:nvPr/>
          </p:nvSpPr>
          <p:spPr>
            <a:xfrm>
              <a:off x="11874790" y="1731345"/>
              <a:ext cx="1076843" cy="1040306"/>
            </a:xfrm>
            <a:prstGeom prst="ellipse">
              <a:avLst/>
            </a:prstGeom>
            <a:solidFill>
              <a:srgbClr val="7DC4DD"/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</a:rPr>
                <a:t>3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27B0817-D88B-472B-82B7-33BB4D7E1E3D}"/>
              </a:ext>
            </a:extLst>
          </p:cNvPr>
          <p:cNvSpPr/>
          <p:nvPr/>
        </p:nvSpPr>
        <p:spPr>
          <a:xfrm>
            <a:off x="322729" y="277483"/>
            <a:ext cx="17615648" cy="9633000"/>
          </a:xfrm>
          <a:prstGeom prst="rect">
            <a:avLst/>
          </a:prstGeom>
          <a:noFill/>
          <a:ln w="25400">
            <a:solidFill>
              <a:srgbClr val="4F81B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58C6DB-8E07-44B7-9C77-46A4394C1CDB}"/>
              </a:ext>
            </a:extLst>
          </p:cNvPr>
          <p:cNvSpPr txBox="1"/>
          <p:nvPr/>
        </p:nvSpPr>
        <p:spPr>
          <a:xfrm>
            <a:off x="472788" y="15637"/>
            <a:ext cx="954107" cy="553998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rgbClr val="5DB6D5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서론</a:t>
            </a:r>
            <a:endParaRPr lang="ko-KR" altLang="en-US" sz="3000" dirty="0">
              <a:solidFill>
                <a:srgbClr val="5DB6D5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9169607-7D16-4A7E-8658-D344C1886D60}"/>
              </a:ext>
            </a:extLst>
          </p:cNvPr>
          <p:cNvSpPr/>
          <p:nvPr/>
        </p:nvSpPr>
        <p:spPr>
          <a:xfrm>
            <a:off x="762000" y="569635"/>
            <a:ext cx="2367956" cy="830997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565658"/>
                </a:solidFill>
                <a:ea typeface="a옛날사진관3" panose="02020600000000000000" pitchFamily="18" charset="-127"/>
              </a:rPr>
              <a:t>01</a:t>
            </a:r>
            <a:r>
              <a:rPr lang="en-US" altLang="ko-KR" sz="4200" dirty="0">
                <a:solidFill>
                  <a:srgbClr val="565658"/>
                </a:solidFill>
                <a:ea typeface="a옛날사진관3" panose="02020600000000000000" pitchFamily="18" charset="-127"/>
              </a:rPr>
              <a:t>. </a:t>
            </a:r>
            <a:r>
              <a:rPr lang="ko-KR" altLang="en-US" sz="2400" b="1" dirty="0">
                <a:solidFill>
                  <a:srgbClr val="565658"/>
                </a:solidFill>
                <a:ea typeface="a옛날사진관3" panose="02020600000000000000" pitchFamily="18" charset="-127"/>
              </a:rPr>
              <a:t>기획 목적</a:t>
            </a:r>
            <a:endParaRPr lang="en-US" altLang="ko-KR" sz="2400" b="1" spc="450" dirty="0">
              <a:solidFill>
                <a:srgbClr val="565658"/>
              </a:solidFill>
              <a:ea typeface="a옛날사진관3" panose="02020600000000000000" pitchFamily="18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ECD725AB-E2FA-4120-A306-FC1BAC58186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64" b="93852" l="455" r="99091">
                        <a14:foregroundMark x1="38977" y1="8197" x2="38977" y2="8197"/>
                        <a14:foregroundMark x1="39545" y1="2664" x2="39545" y2="2664"/>
                        <a14:foregroundMark x1="45568" y1="26844" x2="45568" y2="26844"/>
                        <a14:foregroundMark x1="41818" y1="39549" x2="41818" y2="39549"/>
                        <a14:foregroundMark x1="47841" y1="38934" x2="47841" y2="38934"/>
                        <a14:foregroundMark x1="52386" y1="47131" x2="52386" y2="47131"/>
                        <a14:foregroundMark x1="55455" y1="54303" x2="55455" y2="54303"/>
                        <a14:foregroundMark x1="57500" y1="58197" x2="57500" y2="58197"/>
                        <a14:foregroundMark x1="28523" y1="29508" x2="29205" y2="31762"/>
                        <a14:foregroundMark x1="32273" y1="42008" x2="32273" y2="42008"/>
                        <a14:foregroundMark x1="23977" y1="43033" x2="23977" y2="43033"/>
                        <a14:foregroundMark x1="18750" y1="46107" x2="18750" y2="46107"/>
                        <a14:foregroundMark x1="24091" y1="51434" x2="24091" y2="51434"/>
                        <a14:foregroundMark x1="12386" y1="47336" x2="12386" y2="47336"/>
                        <a14:foregroundMark x1="9091" y1="52869" x2="9091" y2="52869"/>
                        <a14:foregroundMark x1="4091" y1="57172" x2="4091" y2="57172"/>
                        <a14:foregroundMark x1="455" y1="55123" x2="455" y2="55123"/>
                        <a14:foregroundMark x1="20227" y1="54508" x2="20227" y2="54508"/>
                        <a14:foregroundMark x1="17955" y1="57172" x2="17955" y2="57172"/>
                        <a14:foregroundMark x1="12386" y1="59426" x2="12386" y2="59426"/>
                        <a14:foregroundMark x1="12273" y1="72541" x2="12273" y2="72541"/>
                        <a14:foregroundMark x1="12159" y1="73566" x2="12159" y2="73566"/>
                        <a14:foregroundMark x1="11818" y1="69467" x2="9091" y2="80533"/>
                        <a14:foregroundMark x1="11705" y1="70902" x2="13523" y2="78484"/>
                        <a14:foregroundMark x1="17500" y1="74795" x2="18977" y2="76025"/>
                        <a14:foregroundMark x1="23068" y1="73770" x2="23068" y2="76844"/>
                        <a14:foregroundMark x1="32841" y1="68852" x2="33068" y2="71311"/>
                        <a14:foregroundMark x1="34886" y1="78893" x2="35227" y2="81557"/>
                        <a14:foregroundMark x1="37386" y1="70492" x2="38977" y2="75000"/>
                        <a14:foregroundMark x1="30795" y1="83607" x2="35455" y2="85246"/>
                        <a14:foregroundMark x1="36364" y1="85041" x2="38182" y2="94262"/>
                        <a14:foregroundMark x1="47841" y1="69467" x2="47841" y2="72541"/>
                        <a14:foregroundMark x1="49432" y1="68443" x2="49886" y2="68443"/>
                        <a14:foregroundMark x1="49432" y1="71926" x2="52955" y2="71926"/>
                        <a14:foregroundMark x1="51364" y1="68443" x2="53636" y2="69057"/>
                        <a14:foregroundMark x1="47614" y1="77664" x2="51477" y2="77664"/>
                        <a14:foregroundMark x1="52159" y1="74590" x2="53295" y2="74795"/>
                        <a14:foregroundMark x1="58523" y1="70697" x2="59659" y2="71311"/>
                        <a14:foregroundMark x1="61676" y1="71721" x2="61591" y2="72541"/>
                        <a14:foregroundMark x1="61932" y1="69262" x2="61676" y2="71721"/>
                        <a14:foregroundMark x1="65227" y1="73361" x2="65227" y2="72541"/>
                        <a14:foregroundMark x1="71364" y1="71926" x2="71477" y2="73975"/>
                        <a14:foregroundMark x1="76477" y1="73566" x2="76591" y2="74385"/>
                        <a14:foregroundMark x1="65227" y1="80738" x2="65227" y2="81148"/>
                        <a14:foregroundMark x1="60114" y1="83197" x2="60114" y2="83197"/>
                        <a14:foregroundMark x1="61023" y1="78893" x2="61364" y2="78893"/>
                        <a14:foregroundMark x1="64545" y1="85656" x2="63864" y2="85656"/>
                        <a14:foregroundMark x1="53977" y1="81762" x2="54091" y2="82377"/>
                        <a14:foregroundMark x1="53636" y1="78074" x2="53977" y2="78074"/>
                        <a14:foregroundMark x1="52727" y1="80738" x2="53295" y2="80738"/>
                        <a14:foregroundMark x1="51364" y1="80123" x2="49886" y2="80738"/>
                        <a14:foregroundMark x1="49318" y1="80738" x2="48409" y2="80738"/>
                        <a14:foregroundMark x1="82955" y1="70492" x2="82727" y2="74590"/>
                        <a14:foregroundMark x1="88295" y1="71926" x2="87955" y2="74590"/>
                        <a14:foregroundMark x1="84432" y1="69877" x2="84432" y2="69877"/>
                        <a14:foregroundMark x1="88295" y1="78484" x2="88295" y2="78484"/>
                        <a14:foregroundMark x1="93636" y1="72541" x2="93636" y2="74590"/>
                        <a14:foregroundMark x1="99091" y1="70492" x2="98750" y2="74180"/>
                        <a14:foregroundMark x1="44432" y1="15164" x2="44432" y2="15164"/>
                        <a14:foregroundMark x1="44432" y1="14549" x2="44432" y2="14549"/>
                        <a14:foregroundMark x1="44318" y1="13934" x2="44318" y2="13934"/>
                        <a14:foregroundMark x1="44318" y1="13320" x2="44318" y2="13320"/>
                        <a14:foregroundMark x1="44318" y1="12910" x2="44318" y2="12910"/>
                        <a14:foregroundMark x1="13977" y1="60246" x2="14659" y2="60861"/>
                        <a14:foregroundMark x1="17045" y1="60451" x2="17045" y2="60451"/>
                        <a14:foregroundMark x1="21477" y1="58607" x2="21477" y2="58607"/>
                        <a14:backgroundMark x1="72159" y1="26434" x2="82273" y2="45287"/>
                        <a14:backgroundMark x1="60227" y1="72951" x2="60227" y2="72951"/>
                        <a14:backgroundMark x1="64091" y1="71721" x2="64091" y2="717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907" y="376517"/>
            <a:ext cx="1559305" cy="811670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EEC7A737-2C26-439F-97FF-13985301D6FF}"/>
              </a:ext>
            </a:extLst>
          </p:cNvPr>
          <p:cNvSpPr/>
          <p:nvPr/>
        </p:nvSpPr>
        <p:spPr>
          <a:xfrm>
            <a:off x="472788" y="9791638"/>
            <a:ext cx="822611" cy="226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681E138-8DAD-4176-A83D-548050B38DAB}"/>
              </a:ext>
            </a:extLst>
          </p:cNvPr>
          <p:cNvGrpSpPr/>
          <p:nvPr/>
        </p:nvGrpSpPr>
        <p:grpSpPr>
          <a:xfrm>
            <a:off x="469567" y="9756354"/>
            <a:ext cx="528908" cy="314326"/>
            <a:chOff x="10138017" y="3897412"/>
            <a:chExt cx="528908" cy="314326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68B90CE-A18A-406D-912F-2D477258B67B}"/>
                </a:ext>
              </a:extLst>
            </p:cNvPr>
            <p:cNvSpPr/>
            <p:nvPr/>
          </p:nvSpPr>
          <p:spPr>
            <a:xfrm>
              <a:off x="10138017" y="4006581"/>
              <a:ext cx="367527" cy="959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이등변 삼각형 45">
              <a:extLst>
                <a:ext uri="{FF2B5EF4-FFF2-40B4-BE49-F238E27FC236}">
                  <a16:creationId xmlns:a16="http://schemas.microsoft.com/office/drawing/2014/main" id="{BD2856B2-B0BC-4CF3-8521-2D62FF201239}"/>
                </a:ext>
              </a:extLst>
            </p:cNvPr>
            <p:cNvSpPr/>
            <p:nvPr/>
          </p:nvSpPr>
          <p:spPr>
            <a:xfrm rot="16200000">
              <a:off x="10165803" y="3919090"/>
              <a:ext cx="314325" cy="27097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C06EF15-D6EC-49A2-9AE3-40452F994A91}"/>
                </a:ext>
              </a:extLst>
            </p:cNvPr>
            <p:cNvSpPr/>
            <p:nvPr/>
          </p:nvSpPr>
          <p:spPr>
            <a:xfrm>
              <a:off x="10456081" y="3897412"/>
              <a:ext cx="121432" cy="3143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모서리가 둥근 직사각형 35">
              <a:extLst>
                <a:ext uri="{FF2B5EF4-FFF2-40B4-BE49-F238E27FC236}">
                  <a16:creationId xmlns:a16="http://schemas.microsoft.com/office/drawing/2014/main" id="{FD8EB8B6-3948-4C47-8FB7-9F709E1B07B3}"/>
                </a:ext>
              </a:extLst>
            </p:cNvPr>
            <p:cNvSpPr/>
            <p:nvPr/>
          </p:nvSpPr>
          <p:spPr>
            <a:xfrm>
              <a:off x="10443088" y="3943350"/>
              <a:ext cx="223837" cy="4571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모서리가 둥근 직사각형 36">
              <a:extLst>
                <a:ext uri="{FF2B5EF4-FFF2-40B4-BE49-F238E27FC236}">
                  <a16:creationId xmlns:a16="http://schemas.microsoft.com/office/drawing/2014/main" id="{1B23F283-D892-4EB6-8947-F9E711D43698}"/>
                </a:ext>
              </a:extLst>
            </p:cNvPr>
            <p:cNvSpPr/>
            <p:nvPr/>
          </p:nvSpPr>
          <p:spPr>
            <a:xfrm>
              <a:off x="10443088" y="4120084"/>
              <a:ext cx="223837" cy="4571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1A4A53-E5FF-4DB8-81FD-94A038445157}"/>
              </a:ext>
            </a:extLst>
          </p:cNvPr>
          <p:cNvSpPr/>
          <p:nvPr/>
        </p:nvSpPr>
        <p:spPr>
          <a:xfrm>
            <a:off x="2216970" y="9814480"/>
            <a:ext cx="100212" cy="25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83DE5FD8-5F4C-4B70-9CFF-C6999863C45D}"/>
              </a:ext>
            </a:extLst>
          </p:cNvPr>
          <p:cNvGrpSpPr/>
          <p:nvPr/>
        </p:nvGrpSpPr>
        <p:grpSpPr>
          <a:xfrm>
            <a:off x="1120403" y="9688390"/>
            <a:ext cx="1089397" cy="450253"/>
            <a:chOff x="7696200" y="8191500"/>
            <a:chExt cx="1295400" cy="535395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BF22F66D-9BBE-4199-BFF1-AAA91ADC4EC1}"/>
                </a:ext>
              </a:extLst>
            </p:cNvPr>
            <p:cNvGrpSpPr/>
            <p:nvPr/>
          </p:nvGrpSpPr>
          <p:grpSpPr>
            <a:xfrm>
              <a:off x="7696200" y="8191500"/>
              <a:ext cx="1295400" cy="535395"/>
              <a:chOff x="8001000" y="9295402"/>
              <a:chExt cx="1510552" cy="535395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A4FBF7A9-F2D6-47C5-942E-3D2FAFE86613}"/>
                  </a:ext>
                </a:extLst>
              </p:cNvPr>
              <p:cNvSpPr/>
              <p:nvPr/>
            </p:nvSpPr>
            <p:spPr>
              <a:xfrm>
                <a:off x="9372599" y="9432244"/>
                <a:ext cx="138953" cy="25907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4F81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375C0CFD-0BF6-45CF-B902-C83A1ED90A90}"/>
                  </a:ext>
                </a:extLst>
              </p:cNvPr>
              <p:cNvGrpSpPr/>
              <p:nvPr/>
            </p:nvGrpSpPr>
            <p:grpSpPr>
              <a:xfrm>
                <a:off x="8001000" y="9295402"/>
                <a:ext cx="1463965" cy="535395"/>
                <a:chOff x="8001000" y="9295402"/>
                <a:chExt cx="1463965" cy="535395"/>
              </a:xfrm>
            </p:grpSpPr>
            <p:sp>
              <p:nvSpPr>
                <p:cNvPr id="56" name="사각형: 둥근 모서리 55">
                  <a:extLst>
                    <a:ext uri="{FF2B5EF4-FFF2-40B4-BE49-F238E27FC236}">
                      <a16:creationId xmlns:a16="http://schemas.microsoft.com/office/drawing/2014/main" id="{15CD3424-C42C-4B1A-9B83-A473EE7E748D}"/>
                    </a:ext>
                  </a:extLst>
                </p:cNvPr>
                <p:cNvSpPr/>
                <p:nvPr/>
              </p:nvSpPr>
              <p:spPr>
                <a:xfrm>
                  <a:off x="8001000" y="9295402"/>
                  <a:ext cx="1371600" cy="535395"/>
                </a:xfrm>
                <a:prstGeom prst="roundRect">
                  <a:avLst/>
                </a:prstGeom>
                <a:solidFill>
                  <a:schemeClr val="bg1"/>
                </a:solidFill>
                <a:ln w="28575">
                  <a:solidFill>
                    <a:srgbClr val="4F81B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2C74815A-590F-45FB-B002-7B8A3B583D58}"/>
                    </a:ext>
                  </a:extLst>
                </p:cNvPr>
                <p:cNvSpPr/>
                <p:nvPr/>
              </p:nvSpPr>
              <p:spPr>
                <a:xfrm>
                  <a:off x="9280234" y="9445335"/>
                  <a:ext cx="184731" cy="235526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63C5BB9E-8EBD-4E64-B7F9-5C78DBBD8C5E}"/>
                </a:ext>
              </a:extLst>
            </p:cNvPr>
            <p:cNvSpPr/>
            <p:nvPr/>
          </p:nvSpPr>
          <p:spPr>
            <a:xfrm>
              <a:off x="7829412" y="8266474"/>
              <a:ext cx="184731" cy="395921"/>
            </a:xfrm>
            <a:prstGeom prst="roundRect">
              <a:avLst/>
            </a:prstGeom>
            <a:solidFill>
              <a:srgbClr val="4F81BD"/>
            </a:solidFill>
            <a:ln>
              <a:solidFill>
                <a:srgbClr val="4F8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25610F4-D4EB-4ABA-A4A5-6A470649EDF1}"/>
              </a:ext>
            </a:extLst>
          </p:cNvPr>
          <p:cNvGrpSpPr/>
          <p:nvPr/>
        </p:nvGrpSpPr>
        <p:grpSpPr>
          <a:xfrm>
            <a:off x="17498792" y="9392676"/>
            <a:ext cx="665738" cy="910669"/>
            <a:chOff x="3494348" y="5659669"/>
            <a:chExt cx="665738" cy="910669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F2F2F780-B077-4814-8795-A5281AB203D7}"/>
                </a:ext>
              </a:extLst>
            </p:cNvPr>
            <p:cNvGrpSpPr/>
            <p:nvPr/>
          </p:nvGrpSpPr>
          <p:grpSpPr>
            <a:xfrm>
              <a:off x="3494348" y="5659669"/>
              <a:ext cx="665738" cy="910669"/>
              <a:chOff x="4858871" y="4632563"/>
              <a:chExt cx="665738" cy="910669"/>
            </a:xfrm>
          </p:grpSpPr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F3F2913-7D67-4AC9-926D-DAB2A244E942}"/>
                  </a:ext>
                </a:extLst>
              </p:cNvPr>
              <p:cNvSpPr/>
              <p:nvPr/>
            </p:nvSpPr>
            <p:spPr>
              <a:xfrm>
                <a:off x="4858871" y="4632563"/>
                <a:ext cx="665738" cy="66433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53600664-FF72-431F-B5F8-7B905DE8E6A9}"/>
                  </a:ext>
                </a:extLst>
              </p:cNvPr>
              <p:cNvGrpSpPr/>
              <p:nvPr/>
            </p:nvGrpSpPr>
            <p:grpSpPr>
              <a:xfrm>
                <a:off x="5066210" y="4861163"/>
                <a:ext cx="251013" cy="207616"/>
                <a:chOff x="6172198" y="3848100"/>
                <a:chExt cx="381002" cy="565405"/>
              </a:xfrm>
            </p:grpSpPr>
            <p:cxnSp>
              <p:nvCxnSpPr>
                <p:cNvPr id="67" name="직선 연결선 66">
                  <a:extLst>
                    <a:ext uri="{FF2B5EF4-FFF2-40B4-BE49-F238E27FC236}">
                      <a16:creationId xmlns:a16="http://schemas.microsoft.com/office/drawing/2014/main" id="{47D220BC-F100-4B30-BB19-4218F106A2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72200" y="3848100"/>
                  <a:ext cx="0" cy="565405"/>
                </a:xfrm>
                <a:prstGeom prst="line">
                  <a:avLst/>
                </a:prstGeom>
                <a:ln w="10160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연결선 67">
                  <a:extLst>
                    <a:ext uri="{FF2B5EF4-FFF2-40B4-BE49-F238E27FC236}">
                      <a16:creationId xmlns:a16="http://schemas.microsoft.com/office/drawing/2014/main" id="{FAA3C74D-A9D0-4792-BE8F-193EDBB6B5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72198" y="3848100"/>
                  <a:ext cx="381002" cy="533400"/>
                </a:xfrm>
                <a:prstGeom prst="line">
                  <a:avLst/>
                </a:prstGeom>
                <a:ln w="101600" cap="rnd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연결선 68">
                  <a:extLst>
                    <a:ext uri="{FF2B5EF4-FFF2-40B4-BE49-F238E27FC236}">
                      <a16:creationId xmlns:a16="http://schemas.microsoft.com/office/drawing/2014/main" id="{5CAFF869-7FF0-4145-A15D-C1F3CA8599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3200" y="3848100"/>
                  <a:ext cx="0" cy="533400"/>
                </a:xfrm>
                <a:prstGeom prst="line">
                  <a:avLst/>
                </a:prstGeom>
                <a:ln w="101600" cap="rnd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BFF2DB1C-3A6C-4EC6-A9F3-1DA82B726FAF}"/>
                  </a:ext>
                </a:extLst>
              </p:cNvPr>
              <p:cNvGrpSpPr/>
              <p:nvPr/>
            </p:nvGrpSpPr>
            <p:grpSpPr>
              <a:xfrm rot="16200000">
                <a:off x="4955531" y="5099664"/>
                <a:ext cx="472374" cy="414762"/>
                <a:chOff x="10138019" y="3897412"/>
                <a:chExt cx="439494" cy="314326"/>
              </a:xfrm>
            </p:grpSpPr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3EF32532-B682-41E7-96AE-58BA7D9123E9}"/>
                    </a:ext>
                  </a:extLst>
                </p:cNvPr>
                <p:cNvSpPr/>
                <p:nvPr/>
              </p:nvSpPr>
              <p:spPr>
                <a:xfrm>
                  <a:off x="10138019" y="4006581"/>
                  <a:ext cx="367527" cy="95991"/>
                </a:xfrm>
                <a:prstGeom prst="rect">
                  <a:avLst/>
                </a:prstGeom>
                <a:solidFill>
                  <a:srgbClr val="385D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이등변 삼각형 64">
                  <a:extLst>
                    <a:ext uri="{FF2B5EF4-FFF2-40B4-BE49-F238E27FC236}">
                      <a16:creationId xmlns:a16="http://schemas.microsoft.com/office/drawing/2014/main" id="{50F063DD-8653-463A-A503-ABFEEEE6EF6E}"/>
                    </a:ext>
                  </a:extLst>
                </p:cNvPr>
                <p:cNvSpPr/>
                <p:nvPr/>
              </p:nvSpPr>
              <p:spPr>
                <a:xfrm rot="16200000">
                  <a:off x="10165803" y="3919090"/>
                  <a:ext cx="314325" cy="270970"/>
                </a:xfrm>
                <a:prstGeom prst="triangle">
                  <a:avLst/>
                </a:prstGeom>
                <a:solidFill>
                  <a:srgbClr val="385D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399C9356-9691-4BD3-8045-DB86F680C4F3}"/>
                    </a:ext>
                  </a:extLst>
                </p:cNvPr>
                <p:cNvSpPr/>
                <p:nvPr/>
              </p:nvSpPr>
              <p:spPr>
                <a:xfrm>
                  <a:off x="10456081" y="3897412"/>
                  <a:ext cx="121432" cy="314326"/>
                </a:xfrm>
                <a:prstGeom prst="rect">
                  <a:avLst/>
                </a:prstGeom>
                <a:solidFill>
                  <a:srgbClr val="385D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60" name="달 59">
              <a:extLst>
                <a:ext uri="{FF2B5EF4-FFF2-40B4-BE49-F238E27FC236}">
                  <a16:creationId xmlns:a16="http://schemas.microsoft.com/office/drawing/2014/main" id="{16EBC5B1-9DFE-4CCD-826E-477312B0D104}"/>
                </a:ext>
              </a:extLst>
            </p:cNvPr>
            <p:cNvSpPr/>
            <p:nvPr/>
          </p:nvSpPr>
          <p:spPr>
            <a:xfrm rot="5400000">
              <a:off x="3704978" y="5601895"/>
              <a:ext cx="244429" cy="515181"/>
            </a:xfrm>
            <a:prstGeom prst="moon">
              <a:avLst>
                <a:gd name="adj" fmla="val 0"/>
              </a:avLst>
            </a:prstGeom>
            <a:solidFill>
              <a:schemeClr val="bg1"/>
            </a:solidFill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8653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2729" y="277483"/>
            <a:ext cx="17615648" cy="9633000"/>
          </a:xfrm>
          <a:prstGeom prst="rect">
            <a:avLst/>
          </a:prstGeom>
          <a:noFill/>
          <a:ln w="25400">
            <a:solidFill>
              <a:srgbClr val="4F81B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1" name="TextBox 140"/>
          <p:cNvSpPr txBox="1"/>
          <p:nvPr/>
        </p:nvSpPr>
        <p:spPr>
          <a:xfrm>
            <a:off x="472788" y="15637"/>
            <a:ext cx="954107" cy="553998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rgbClr val="5DB6D5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서론</a:t>
            </a:r>
            <a:endParaRPr lang="ko-KR" altLang="en-US" sz="3000" dirty="0">
              <a:solidFill>
                <a:srgbClr val="5DB6D5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762000" y="569635"/>
            <a:ext cx="2367956" cy="830997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565658"/>
                </a:solidFill>
                <a:ea typeface="a옛날사진관3" panose="02020600000000000000" pitchFamily="18" charset="-127"/>
              </a:rPr>
              <a:t>02</a:t>
            </a:r>
            <a:r>
              <a:rPr lang="en-US" altLang="ko-KR" sz="4200" dirty="0">
                <a:solidFill>
                  <a:srgbClr val="565658"/>
                </a:solidFill>
                <a:ea typeface="a옛날사진관3" panose="02020600000000000000" pitchFamily="18" charset="-127"/>
              </a:rPr>
              <a:t>. </a:t>
            </a:r>
            <a:r>
              <a:rPr lang="ko-KR" altLang="en-US" sz="2400" b="1" dirty="0">
                <a:solidFill>
                  <a:srgbClr val="565658"/>
                </a:solidFill>
                <a:ea typeface="a옛날사진관3" panose="02020600000000000000" pitchFamily="18" charset="-127"/>
              </a:rPr>
              <a:t>기획 배경</a:t>
            </a:r>
            <a:endParaRPr lang="en-US" altLang="ko-KR" sz="2400" b="1" spc="450" dirty="0">
              <a:solidFill>
                <a:srgbClr val="565658"/>
              </a:solidFill>
              <a:ea typeface="a옛날사진관3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A37676-0F27-4D27-8971-892CB2016180}"/>
              </a:ext>
            </a:extLst>
          </p:cNvPr>
          <p:cNvSpPr txBox="1"/>
          <p:nvPr/>
        </p:nvSpPr>
        <p:spPr>
          <a:xfrm>
            <a:off x="10714618" y="1188721"/>
            <a:ext cx="18473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7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579092A-636C-40DA-98C3-1E143B6508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4" b="93852" l="455" r="99091">
                        <a14:foregroundMark x1="38977" y1="8197" x2="38977" y2="8197"/>
                        <a14:foregroundMark x1="39545" y1="2664" x2="39545" y2="2664"/>
                        <a14:foregroundMark x1="45568" y1="26844" x2="45568" y2="26844"/>
                        <a14:foregroundMark x1="41818" y1="39549" x2="41818" y2="39549"/>
                        <a14:foregroundMark x1="47841" y1="38934" x2="47841" y2="38934"/>
                        <a14:foregroundMark x1="52386" y1="47131" x2="52386" y2="47131"/>
                        <a14:foregroundMark x1="55455" y1="54303" x2="55455" y2="54303"/>
                        <a14:foregroundMark x1="57500" y1="58197" x2="57500" y2="58197"/>
                        <a14:foregroundMark x1="28523" y1="29508" x2="29205" y2="31762"/>
                        <a14:foregroundMark x1="32273" y1="42008" x2="32273" y2="42008"/>
                        <a14:foregroundMark x1="23977" y1="43033" x2="23977" y2="43033"/>
                        <a14:foregroundMark x1="18750" y1="46107" x2="18750" y2="46107"/>
                        <a14:foregroundMark x1="24091" y1="51434" x2="24091" y2="51434"/>
                        <a14:foregroundMark x1="12386" y1="47336" x2="12386" y2="47336"/>
                        <a14:foregroundMark x1="9091" y1="52869" x2="9091" y2="52869"/>
                        <a14:foregroundMark x1="4091" y1="57172" x2="4091" y2="57172"/>
                        <a14:foregroundMark x1="455" y1="55123" x2="455" y2="55123"/>
                        <a14:foregroundMark x1="20227" y1="54508" x2="20227" y2="54508"/>
                        <a14:foregroundMark x1="17955" y1="57172" x2="17955" y2="57172"/>
                        <a14:foregroundMark x1="12386" y1="59426" x2="12386" y2="59426"/>
                        <a14:foregroundMark x1="12273" y1="72541" x2="12273" y2="72541"/>
                        <a14:foregroundMark x1="12159" y1="73566" x2="12159" y2="73566"/>
                        <a14:foregroundMark x1="11818" y1="69467" x2="9091" y2="80533"/>
                        <a14:foregroundMark x1="11705" y1="70902" x2="13523" y2="78484"/>
                        <a14:foregroundMark x1="17500" y1="74795" x2="18977" y2="76025"/>
                        <a14:foregroundMark x1="23068" y1="73770" x2="23068" y2="76844"/>
                        <a14:foregroundMark x1="32841" y1="68852" x2="33068" y2="71311"/>
                        <a14:foregroundMark x1="34886" y1="78893" x2="35227" y2="81557"/>
                        <a14:foregroundMark x1="37386" y1="70492" x2="38977" y2="75000"/>
                        <a14:foregroundMark x1="30795" y1="83607" x2="35455" y2="85246"/>
                        <a14:foregroundMark x1="36364" y1="85041" x2="38182" y2="94262"/>
                        <a14:foregroundMark x1="47841" y1="69467" x2="47841" y2="72541"/>
                        <a14:foregroundMark x1="49432" y1="68443" x2="49886" y2="68443"/>
                        <a14:foregroundMark x1="49432" y1="71926" x2="52955" y2="71926"/>
                        <a14:foregroundMark x1="51364" y1="68443" x2="53636" y2="69057"/>
                        <a14:foregroundMark x1="47614" y1="77664" x2="51477" y2="77664"/>
                        <a14:foregroundMark x1="52159" y1="74590" x2="53295" y2="74795"/>
                        <a14:foregroundMark x1="58523" y1="70697" x2="59659" y2="71311"/>
                        <a14:foregroundMark x1="61676" y1="71721" x2="61591" y2="72541"/>
                        <a14:foregroundMark x1="61932" y1="69262" x2="61676" y2="71721"/>
                        <a14:foregroundMark x1="65227" y1="73361" x2="65227" y2="72541"/>
                        <a14:foregroundMark x1="71364" y1="71926" x2="71477" y2="73975"/>
                        <a14:foregroundMark x1="76477" y1="73566" x2="76591" y2="74385"/>
                        <a14:foregroundMark x1="65227" y1="80738" x2="65227" y2="81148"/>
                        <a14:foregroundMark x1="60114" y1="83197" x2="60114" y2="83197"/>
                        <a14:foregroundMark x1="61023" y1="78893" x2="61364" y2="78893"/>
                        <a14:foregroundMark x1="64545" y1="85656" x2="63864" y2="85656"/>
                        <a14:foregroundMark x1="53977" y1="81762" x2="54091" y2="82377"/>
                        <a14:foregroundMark x1="53636" y1="78074" x2="53977" y2="78074"/>
                        <a14:foregroundMark x1="52727" y1="80738" x2="53295" y2="80738"/>
                        <a14:foregroundMark x1="51364" y1="80123" x2="49886" y2="80738"/>
                        <a14:foregroundMark x1="49318" y1="80738" x2="48409" y2="80738"/>
                        <a14:foregroundMark x1="82955" y1="70492" x2="82727" y2="74590"/>
                        <a14:foregroundMark x1="88295" y1="71926" x2="87955" y2="74590"/>
                        <a14:foregroundMark x1="84432" y1="69877" x2="84432" y2="69877"/>
                        <a14:foregroundMark x1="88295" y1="78484" x2="88295" y2="78484"/>
                        <a14:foregroundMark x1="93636" y1="72541" x2="93636" y2="74590"/>
                        <a14:foregroundMark x1="99091" y1="70492" x2="98750" y2="74180"/>
                        <a14:foregroundMark x1="44432" y1="15164" x2="44432" y2="15164"/>
                        <a14:foregroundMark x1="44432" y1="14549" x2="44432" y2="14549"/>
                        <a14:foregroundMark x1="44318" y1="13934" x2="44318" y2="13934"/>
                        <a14:foregroundMark x1="44318" y1="13320" x2="44318" y2="13320"/>
                        <a14:foregroundMark x1="44318" y1="12910" x2="44318" y2="12910"/>
                        <a14:foregroundMark x1="13977" y1="60246" x2="14659" y2="60861"/>
                        <a14:foregroundMark x1="17045" y1="60451" x2="17045" y2="60451"/>
                        <a14:foregroundMark x1="21477" y1="58607" x2="21477" y2="58607"/>
                        <a14:backgroundMark x1="72159" y1="26434" x2="82273" y2="45287"/>
                        <a14:backgroundMark x1="60227" y1="72951" x2="60227" y2="72951"/>
                        <a14:backgroundMark x1="64091" y1="71721" x2="64091" y2="717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907" y="376517"/>
            <a:ext cx="1559305" cy="811670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32415072-07D6-4598-883F-775FCF971E2A}"/>
              </a:ext>
            </a:extLst>
          </p:cNvPr>
          <p:cNvSpPr/>
          <p:nvPr/>
        </p:nvSpPr>
        <p:spPr>
          <a:xfrm>
            <a:off x="472788" y="9791638"/>
            <a:ext cx="822611" cy="226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E371F871-8E31-4900-B3A3-7CB789001E8C}"/>
              </a:ext>
            </a:extLst>
          </p:cNvPr>
          <p:cNvGrpSpPr/>
          <p:nvPr/>
        </p:nvGrpSpPr>
        <p:grpSpPr>
          <a:xfrm>
            <a:off x="469567" y="9756354"/>
            <a:ext cx="528908" cy="314326"/>
            <a:chOff x="10138017" y="3897412"/>
            <a:chExt cx="528908" cy="314326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540CF62-8DC0-47F5-933A-FC11B63FE444}"/>
                </a:ext>
              </a:extLst>
            </p:cNvPr>
            <p:cNvSpPr/>
            <p:nvPr/>
          </p:nvSpPr>
          <p:spPr>
            <a:xfrm>
              <a:off x="10138017" y="4006581"/>
              <a:ext cx="367527" cy="959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이등변 삼각형 71">
              <a:extLst>
                <a:ext uri="{FF2B5EF4-FFF2-40B4-BE49-F238E27FC236}">
                  <a16:creationId xmlns:a16="http://schemas.microsoft.com/office/drawing/2014/main" id="{F301C866-C62A-4936-A4CA-C6F1A1C2AF68}"/>
                </a:ext>
              </a:extLst>
            </p:cNvPr>
            <p:cNvSpPr/>
            <p:nvPr/>
          </p:nvSpPr>
          <p:spPr>
            <a:xfrm rot="16200000">
              <a:off x="10165803" y="3919090"/>
              <a:ext cx="314325" cy="27097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596AA0F-A32D-493F-9C31-015ED8F5E17C}"/>
                </a:ext>
              </a:extLst>
            </p:cNvPr>
            <p:cNvSpPr/>
            <p:nvPr/>
          </p:nvSpPr>
          <p:spPr>
            <a:xfrm>
              <a:off x="10456081" y="3897412"/>
              <a:ext cx="121432" cy="3143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모서리가 둥근 직사각형 35">
              <a:extLst>
                <a:ext uri="{FF2B5EF4-FFF2-40B4-BE49-F238E27FC236}">
                  <a16:creationId xmlns:a16="http://schemas.microsoft.com/office/drawing/2014/main" id="{D5F33A15-E4FB-4535-A778-744893C0CF7D}"/>
                </a:ext>
              </a:extLst>
            </p:cNvPr>
            <p:cNvSpPr/>
            <p:nvPr/>
          </p:nvSpPr>
          <p:spPr>
            <a:xfrm>
              <a:off x="10443088" y="3943350"/>
              <a:ext cx="223837" cy="4571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모서리가 둥근 직사각형 36">
              <a:extLst>
                <a:ext uri="{FF2B5EF4-FFF2-40B4-BE49-F238E27FC236}">
                  <a16:creationId xmlns:a16="http://schemas.microsoft.com/office/drawing/2014/main" id="{D2A47C27-FC2B-4EA1-9DAB-2B07523F5CDF}"/>
                </a:ext>
              </a:extLst>
            </p:cNvPr>
            <p:cNvSpPr/>
            <p:nvPr/>
          </p:nvSpPr>
          <p:spPr>
            <a:xfrm>
              <a:off x="10443088" y="4120084"/>
              <a:ext cx="223837" cy="4571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A46C5AE-4F70-48F3-A677-C46E433E562B}"/>
              </a:ext>
            </a:extLst>
          </p:cNvPr>
          <p:cNvSpPr/>
          <p:nvPr/>
        </p:nvSpPr>
        <p:spPr>
          <a:xfrm>
            <a:off x="2216970" y="9814480"/>
            <a:ext cx="100212" cy="25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4F569A04-7FE3-4F9B-8F1B-A4AC75147D43}"/>
              </a:ext>
            </a:extLst>
          </p:cNvPr>
          <p:cNvGrpSpPr/>
          <p:nvPr/>
        </p:nvGrpSpPr>
        <p:grpSpPr>
          <a:xfrm>
            <a:off x="1120403" y="9688390"/>
            <a:ext cx="1089397" cy="450253"/>
            <a:chOff x="7696200" y="8191500"/>
            <a:chExt cx="1295400" cy="535395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2B1F7B02-526B-4E81-BDFA-8F77F6DE71D8}"/>
                </a:ext>
              </a:extLst>
            </p:cNvPr>
            <p:cNvGrpSpPr/>
            <p:nvPr/>
          </p:nvGrpSpPr>
          <p:grpSpPr>
            <a:xfrm>
              <a:off x="7696200" y="8191500"/>
              <a:ext cx="1295400" cy="535395"/>
              <a:chOff x="8001000" y="9295402"/>
              <a:chExt cx="1510552" cy="535395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4C34ECCE-C9BF-4FF9-9794-399F2A83EF30}"/>
                  </a:ext>
                </a:extLst>
              </p:cNvPr>
              <p:cNvSpPr/>
              <p:nvPr/>
            </p:nvSpPr>
            <p:spPr>
              <a:xfrm>
                <a:off x="9372599" y="9432244"/>
                <a:ext cx="138953" cy="25907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4F81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9D7664D0-854B-4DFC-97B8-24B4CAE4512B}"/>
                  </a:ext>
                </a:extLst>
              </p:cNvPr>
              <p:cNvGrpSpPr/>
              <p:nvPr/>
            </p:nvGrpSpPr>
            <p:grpSpPr>
              <a:xfrm>
                <a:off x="8001000" y="9295402"/>
                <a:ext cx="1463965" cy="535395"/>
                <a:chOff x="8001000" y="9295402"/>
                <a:chExt cx="1463965" cy="535395"/>
              </a:xfrm>
            </p:grpSpPr>
            <p:sp>
              <p:nvSpPr>
                <p:cNvPr id="88" name="사각형: 둥근 모서리 87">
                  <a:extLst>
                    <a:ext uri="{FF2B5EF4-FFF2-40B4-BE49-F238E27FC236}">
                      <a16:creationId xmlns:a16="http://schemas.microsoft.com/office/drawing/2014/main" id="{B9AF7E95-C774-4525-9293-CB350BDA5C6F}"/>
                    </a:ext>
                  </a:extLst>
                </p:cNvPr>
                <p:cNvSpPr/>
                <p:nvPr/>
              </p:nvSpPr>
              <p:spPr>
                <a:xfrm>
                  <a:off x="8001000" y="9295402"/>
                  <a:ext cx="1371600" cy="535395"/>
                </a:xfrm>
                <a:prstGeom prst="roundRect">
                  <a:avLst/>
                </a:prstGeom>
                <a:solidFill>
                  <a:schemeClr val="bg1"/>
                </a:solidFill>
                <a:ln w="28575">
                  <a:solidFill>
                    <a:srgbClr val="4F81B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C180BCAD-91D8-42EF-9ED5-E84112E92D14}"/>
                    </a:ext>
                  </a:extLst>
                </p:cNvPr>
                <p:cNvSpPr/>
                <p:nvPr/>
              </p:nvSpPr>
              <p:spPr>
                <a:xfrm>
                  <a:off x="9280234" y="9445335"/>
                  <a:ext cx="184731" cy="235526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A49BFEBD-83DD-434C-B879-D536A7574AE7}"/>
                </a:ext>
              </a:extLst>
            </p:cNvPr>
            <p:cNvSpPr/>
            <p:nvPr/>
          </p:nvSpPr>
          <p:spPr>
            <a:xfrm>
              <a:off x="7829412" y="8266474"/>
              <a:ext cx="184731" cy="395921"/>
            </a:xfrm>
            <a:prstGeom prst="roundRect">
              <a:avLst/>
            </a:prstGeom>
            <a:solidFill>
              <a:srgbClr val="4F81BD"/>
            </a:solidFill>
            <a:ln>
              <a:solidFill>
                <a:srgbClr val="4F8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5" name="Picture 16">
            <a:extLst>
              <a:ext uri="{FF2B5EF4-FFF2-40B4-BE49-F238E27FC236}">
                <a16:creationId xmlns:a16="http://schemas.microsoft.com/office/drawing/2014/main" id="{4712A1B8-3C78-4B74-8211-A5016F01D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88" y="1586431"/>
            <a:ext cx="9922890" cy="3151089"/>
          </a:xfrm>
          <a:prstGeom prst="rect">
            <a:avLst/>
          </a:prstGeom>
          <a:ln w="57150">
            <a:solidFill>
              <a:srgbClr val="DBEEF4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4">
            <a:extLst>
              <a:ext uri="{FF2B5EF4-FFF2-40B4-BE49-F238E27FC236}">
                <a16:creationId xmlns:a16="http://schemas.microsoft.com/office/drawing/2014/main" id="{567B3EBD-D226-48CF-AB59-3E317DDF1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63" y="5217501"/>
            <a:ext cx="4480375" cy="4143742"/>
          </a:xfrm>
          <a:prstGeom prst="rect">
            <a:avLst/>
          </a:prstGeom>
          <a:ln w="57150">
            <a:solidFill>
              <a:srgbClr val="DBEEF4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9F653A26-51CA-42AB-AE3E-FBCC39E50416}"/>
              </a:ext>
            </a:extLst>
          </p:cNvPr>
          <p:cNvGrpSpPr/>
          <p:nvPr/>
        </p:nvGrpSpPr>
        <p:grpSpPr>
          <a:xfrm>
            <a:off x="4648200" y="2095500"/>
            <a:ext cx="12982540" cy="1928903"/>
            <a:chOff x="4648200" y="2095500"/>
            <a:chExt cx="12982540" cy="192890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2C8D2E5-40D1-4CB1-832B-451351A17CAA}"/>
                </a:ext>
              </a:extLst>
            </p:cNvPr>
            <p:cNvGrpSpPr/>
            <p:nvPr/>
          </p:nvGrpSpPr>
          <p:grpSpPr>
            <a:xfrm>
              <a:off x="4648200" y="2095500"/>
              <a:ext cx="8109768" cy="1928903"/>
              <a:chOff x="4648200" y="2095500"/>
              <a:chExt cx="8109768" cy="1928903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B0658AAC-A8F9-4135-80DC-E88DE0EFDBEA}"/>
                  </a:ext>
                </a:extLst>
              </p:cNvPr>
              <p:cNvSpPr/>
              <p:nvPr/>
            </p:nvSpPr>
            <p:spPr>
              <a:xfrm>
                <a:off x="4648200" y="2095500"/>
                <a:ext cx="5257800" cy="1928903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630BEA5-61D3-4C16-8BB1-FA45D7A8ED5B}"/>
                  </a:ext>
                </a:extLst>
              </p:cNvPr>
              <p:cNvGrpSpPr/>
              <p:nvPr/>
            </p:nvGrpSpPr>
            <p:grpSpPr>
              <a:xfrm>
                <a:off x="9906000" y="2829790"/>
                <a:ext cx="2851968" cy="207816"/>
                <a:chOff x="9906000" y="2829790"/>
                <a:chExt cx="2851968" cy="207816"/>
              </a:xfrm>
            </p:grpSpPr>
            <p:cxnSp>
              <p:nvCxnSpPr>
                <p:cNvPr id="9" name="직선 연결선 8">
                  <a:extLst>
                    <a:ext uri="{FF2B5EF4-FFF2-40B4-BE49-F238E27FC236}">
                      <a16:creationId xmlns:a16="http://schemas.microsoft.com/office/drawing/2014/main" id="{91E3F7E7-F251-4AA4-A9AE-8D6B96BA1671}"/>
                    </a:ext>
                  </a:extLst>
                </p:cNvPr>
                <p:cNvCxnSpPr/>
                <p:nvPr/>
              </p:nvCxnSpPr>
              <p:spPr>
                <a:xfrm>
                  <a:off x="9906000" y="2933700"/>
                  <a:ext cx="274320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타원 9">
                  <a:extLst>
                    <a:ext uri="{FF2B5EF4-FFF2-40B4-BE49-F238E27FC236}">
                      <a16:creationId xmlns:a16="http://schemas.microsoft.com/office/drawing/2014/main" id="{2E8FCC71-C411-417D-9F66-6E996C9CC861}"/>
                    </a:ext>
                  </a:extLst>
                </p:cNvPr>
                <p:cNvSpPr/>
                <p:nvPr/>
              </p:nvSpPr>
              <p:spPr>
                <a:xfrm>
                  <a:off x="12550152" y="2829790"/>
                  <a:ext cx="207816" cy="207816"/>
                </a:xfrm>
                <a:prstGeom prst="ellipse">
                  <a:avLst/>
                </a:prstGeom>
                <a:solidFill>
                  <a:srgbClr val="FF434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FB087E-E30B-48FD-9B75-76ADCB3E5BBC}"/>
                </a:ext>
              </a:extLst>
            </p:cNvPr>
            <p:cNvSpPr txBox="1"/>
            <p:nvPr/>
          </p:nvSpPr>
          <p:spPr>
            <a:xfrm>
              <a:off x="12848069" y="2741838"/>
              <a:ext cx="47826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i="1" dirty="0">
                  <a:solidFill>
                    <a:srgbClr val="FF434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세계 </a:t>
              </a:r>
              <a:r>
                <a:rPr lang="ko-KR" altLang="en-US" sz="2000" b="1" i="1" dirty="0" err="1">
                  <a:solidFill>
                    <a:srgbClr val="FF434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모빌리티</a:t>
              </a:r>
              <a:r>
                <a:rPr lang="ko-KR" altLang="en-US" sz="2000" b="1" i="1" dirty="0">
                  <a:solidFill>
                    <a:srgbClr val="FF434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이용자 규모 예측 그래프</a:t>
              </a: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BB534BA-9324-4E40-BEF3-83CD1441F0D5}"/>
              </a:ext>
            </a:extLst>
          </p:cNvPr>
          <p:cNvSpPr/>
          <p:nvPr/>
        </p:nvSpPr>
        <p:spPr>
          <a:xfrm>
            <a:off x="12673012" y="3274239"/>
            <a:ext cx="4889785" cy="14632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DBEE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이순신 Bold" panose="02020603020101020101" pitchFamily="18" charset="-127"/>
                <a:ea typeface="이순신 Bold" panose="02020603020101020101" pitchFamily="18" charset="-127"/>
              </a:rPr>
              <a:t>⠂전 세계적 친환경 에너지 사용한 전기 자전거</a:t>
            </a:r>
            <a:r>
              <a:rPr lang="en-US" altLang="ko-KR" sz="2000" b="0" i="0" u="none" strike="noStrike" dirty="0">
                <a:solidFill>
                  <a:srgbClr val="000000"/>
                </a:solidFill>
                <a:effectLst/>
                <a:latin typeface="이순신 Bold" panose="02020603020101020101" pitchFamily="18" charset="-127"/>
                <a:ea typeface="이순신 Bold" panose="02020603020101020101" pitchFamily="18" charset="-127"/>
              </a:rPr>
              <a:t>, 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이순신 Bold" panose="02020603020101020101" pitchFamily="18" charset="-127"/>
                <a:ea typeface="이순신 Bold" panose="02020603020101020101" pitchFamily="18" charset="-127"/>
              </a:rPr>
              <a:t>전동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effectLst/>
                <a:latin typeface="이순신 Bold" panose="02020603020101020101" pitchFamily="18" charset="-127"/>
                <a:ea typeface="이순신 Bold" panose="02020603020101020101" pitchFamily="18" charset="-127"/>
              </a:rPr>
              <a:t>킥보드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이순신 Bold" panose="02020603020101020101" pitchFamily="18" charset="-127"/>
                <a:ea typeface="이순신 Bold" panose="02020603020101020101" pitchFamily="18" charset="-127"/>
              </a:rPr>
              <a:t> 등 개인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effectLst/>
                <a:latin typeface="이순신 Bold" panose="02020603020101020101" pitchFamily="18" charset="-127"/>
                <a:ea typeface="이순신 Bold" panose="02020603020101020101" pitchFamily="18" charset="-127"/>
              </a:rPr>
              <a:t>모빌리티</a:t>
            </a:r>
            <a:r>
              <a:rPr lang="ko-KR" altLang="en-US" sz="2000" b="0" i="0" u="none" strike="noStrike" dirty="0">
                <a:solidFill>
                  <a:srgbClr val="000000"/>
                </a:solidFill>
                <a:effectLst/>
                <a:latin typeface="이순신 Bold" panose="02020603020101020101" pitchFamily="18" charset="-127"/>
                <a:ea typeface="이순신 Bold" panose="02020603020101020101" pitchFamily="18" charset="-127"/>
              </a:rPr>
              <a:t> 이용자 증가 및 시장 확대</a:t>
            </a:r>
            <a:endParaRPr lang="ko-KR" altLang="en-US" sz="2000" b="0" dirty="0">
              <a:effectLst/>
              <a:latin typeface="이순신 Bold" panose="02020603020101020101" pitchFamily="18" charset="-127"/>
              <a:ea typeface="이순신 Bold" panose="0202060302010102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B3EC403-2297-4BFD-BBC4-EDA97A95FFC6}"/>
              </a:ext>
            </a:extLst>
          </p:cNvPr>
          <p:cNvSpPr/>
          <p:nvPr/>
        </p:nvSpPr>
        <p:spPr>
          <a:xfrm>
            <a:off x="12673011" y="6309469"/>
            <a:ext cx="4889785" cy="20344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DBEE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i="0" u="none" strike="noStrike" dirty="0">
                <a:solidFill>
                  <a:srgbClr val="000000"/>
                </a:solidFill>
                <a:effectLst/>
                <a:latin typeface="이순신 Bold" panose="02020603020101020101" pitchFamily="18" charset="-127"/>
                <a:ea typeface="이순신 Bold" panose="02020603020101020101" pitchFamily="18" charset="-127"/>
              </a:rPr>
              <a:t>⠂그린뉴딜 정책 태양광 발전 및 태양열 발전 대한 정부 투자 증가</a:t>
            </a:r>
            <a:endParaRPr lang="ko-KR" altLang="en-US" sz="2000" dirty="0">
              <a:effectLst/>
              <a:latin typeface="이순신 Bold" panose="02020603020101020101" pitchFamily="18" charset="-127"/>
              <a:ea typeface="이순신 Bold" panose="02020603020101020101" pitchFamily="18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sz="2000" dirty="0">
                <a:effectLst/>
                <a:latin typeface="이순신 Bold" panose="02020603020101020101" pitchFamily="18" charset="-127"/>
                <a:ea typeface="이순신 Bold" panose="02020603020101020101" pitchFamily="18" charset="-127"/>
              </a:rPr>
            </a:br>
            <a:r>
              <a:rPr lang="ko-KR" altLang="en-US" sz="2000" i="0" u="none" strike="noStrike" dirty="0">
                <a:solidFill>
                  <a:srgbClr val="000000"/>
                </a:solidFill>
                <a:effectLst/>
                <a:latin typeface="이순신 Bold" panose="02020603020101020101" pitchFamily="18" charset="-127"/>
                <a:ea typeface="이순신 Bold" panose="02020603020101020101" pitchFamily="18" charset="-127"/>
              </a:rPr>
              <a:t>⠂세계적 기후위기로 인해 전기</a:t>
            </a:r>
            <a:r>
              <a:rPr lang="en-US" altLang="ko-KR" sz="2000" i="0" u="none" strike="noStrike" dirty="0">
                <a:solidFill>
                  <a:srgbClr val="000000"/>
                </a:solidFill>
                <a:effectLst/>
                <a:latin typeface="이순신 Bold" panose="02020603020101020101" pitchFamily="18" charset="-127"/>
                <a:ea typeface="이순신 Bold" panose="02020603020101020101" pitchFamily="18" charset="-127"/>
              </a:rPr>
              <a:t>, </a:t>
            </a:r>
            <a:r>
              <a:rPr lang="ko-KR" altLang="en-US" sz="2000" i="0" u="none" strike="noStrike" dirty="0">
                <a:solidFill>
                  <a:srgbClr val="000000"/>
                </a:solidFill>
                <a:effectLst/>
                <a:latin typeface="이순신 Bold" panose="02020603020101020101" pitchFamily="18" charset="-127"/>
                <a:ea typeface="이순신 Bold" panose="02020603020101020101" pitchFamily="18" charset="-127"/>
              </a:rPr>
              <a:t>수소와 같은 친환경 에너지 생산에 대한 필요성 제기</a:t>
            </a:r>
            <a:endParaRPr lang="ko-KR" altLang="en-US" sz="2000" dirty="0">
              <a:effectLst/>
              <a:latin typeface="이순신 Bold" panose="02020603020101020101" pitchFamily="18" charset="-127"/>
              <a:ea typeface="이순신 Bold" panose="02020603020101020101" pitchFamily="18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3FCF309-C79D-4759-82BD-E4940621822C}"/>
              </a:ext>
            </a:extLst>
          </p:cNvPr>
          <p:cNvGrpSpPr/>
          <p:nvPr/>
        </p:nvGrpSpPr>
        <p:grpSpPr>
          <a:xfrm>
            <a:off x="10607661" y="8773638"/>
            <a:ext cx="5648246" cy="928223"/>
            <a:chOff x="10472507" y="8775955"/>
            <a:chExt cx="5648246" cy="928223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A3C77E1C-F720-4490-BA75-BC796A7FB0A3}"/>
                </a:ext>
              </a:extLst>
            </p:cNvPr>
            <p:cNvGrpSpPr/>
            <p:nvPr/>
          </p:nvGrpSpPr>
          <p:grpSpPr>
            <a:xfrm>
              <a:off x="10472507" y="8775955"/>
              <a:ext cx="5648246" cy="928223"/>
              <a:chOff x="5791277" y="2555004"/>
              <a:chExt cx="5410123" cy="1011598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777D6935-B2FB-478E-BCEF-4A423FAB5455}"/>
                  </a:ext>
                </a:extLst>
              </p:cNvPr>
              <p:cNvSpPr/>
              <p:nvPr/>
            </p:nvSpPr>
            <p:spPr>
              <a:xfrm>
                <a:off x="5823857" y="2728402"/>
                <a:ext cx="5377543" cy="838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8A46E86C-5791-43D0-AEE7-E8743DC94E15}"/>
                  </a:ext>
                </a:extLst>
              </p:cNvPr>
              <p:cNvSpPr/>
              <p:nvPr/>
            </p:nvSpPr>
            <p:spPr>
              <a:xfrm rot="21371122">
                <a:off x="5791277" y="2555004"/>
                <a:ext cx="5264733" cy="838200"/>
              </a:xfrm>
              <a:prstGeom prst="rect">
                <a:avLst/>
              </a:prstGeom>
              <a:solidFill>
                <a:srgbClr val="FFFFAF"/>
              </a:solidFill>
              <a:ln>
                <a:solidFill>
                  <a:srgbClr val="FFFF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C87550DE-368A-4DFE-80FC-453F1EA59145}"/>
                  </a:ext>
                </a:extLst>
              </p:cNvPr>
              <p:cNvSpPr/>
              <p:nvPr/>
            </p:nvSpPr>
            <p:spPr>
              <a:xfrm rot="21371122">
                <a:off x="5796277" y="2701586"/>
                <a:ext cx="750880" cy="8382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FD76E2D-2BF7-4EB9-8A3B-8015B3D5DD3A}"/>
                </a:ext>
              </a:extLst>
            </p:cNvPr>
            <p:cNvSpPr txBox="1"/>
            <p:nvPr/>
          </p:nvSpPr>
          <p:spPr>
            <a:xfrm rot="21384365">
              <a:off x="11293311" y="8957834"/>
              <a:ext cx="47147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공유 </a:t>
              </a:r>
              <a:r>
                <a:rPr lang="ko-KR" altLang="en-US" dirty="0" err="1"/>
                <a:t>모빌리티</a:t>
              </a:r>
              <a:r>
                <a:rPr lang="ko-KR" altLang="en-US" dirty="0"/>
                <a:t> 서비스와</a:t>
              </a:r>
              <a:r>
                <a:rPr lang="en-US" altLang="ko-KR" dirty="0"/>
                <a:t>, </a:t>
              </a:r>
              <a:r>
                <a:rPr lang="ko-KR" altLang="en-US" dirty="0"/>
                <a:t>친환경 사업 활성화</a:t>
              </a: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E2786A81-DD26-4640-90E0-F1468DB2CC93}"/>
                    </a:ext>
                  </a:extLst>
                </p14:cNvPr>
                <p14:cNvContentPartPr/>
                <p14:nvPr/>
              </p14:nvContentPartPr>
              <p14:xfrm>
                <a:off x="11191646" y="8935513"/>
                <a:ext cx="255600" cy="22500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E2786A81-DD26-4640-90E0-F1468DB2CC9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173621" y="8917513"/>
                  <a:ext cx="291290" cy="260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02DFD9BC-B18A-4FB0-B1B0-9CFB686C2388}"/>
              </a:ext>
            </a:extLst>
          </p:cNvPr>
          <p:cNvSpPr/>
          <p:nvPr/>
        </p:nvSpPr>
        <p:spPr>
          <a:xfrm>
            <a:off x="10160156" y="5216882"/>
            <a:ext cx="609600" cy="36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4F72BB1-DA68-47A1-9C46-CC2EA985E820}"/>
              </a:ext>
            </a:extLst>
          </p:cNvPr>
          <p:cNvGrpSpPr/>
          <p:nvPr/>
        </p:nvGrpSpPr>
        <p:grpSpPr>
          <a:xfrm>
            <a:off x="17498792" y="9392676"/>
            <a:ext cx="665738" cy="910669"/>
            <a:chOff x="3494348" y="5659669"/>
            <a:chExt cx="665738" cy="910669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756B8E10-AD77-46D2-8937-26D575AC085D}"/>
                </a:ext>
              </a:extLst>
            </p:cNvPr>
            <p:cNvGrpSpPr/>
            <p:nvPr/>
          </p:nvGrpSpPr>
          <p:grpSpPr>
            <a:xfrm>
              <a:off x="3494348" y="5659669"/>
              <a:ext cx="665738" cy="910669"/>
              <a:chOff x="4858871" y="4632563"/>
              <a:chExt cx="665738" cy="910669"/>
            </a:xfrm>
          </p:grpSpPr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D7D60018-9FF9-460E-B424-A2FA4BD6DCBE}"/>
                  </a:ext>
                </a:extLst>
              </p:cNvPr>
              <p:cNvSpPr/>
              <p:nvPr/>
            </p:nvSpPr>
            <p:spPr>
              <a:xfrm>
                <a:off x="4858871" y="4632563"/>
                <a:ext cx="665738" cy="66433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81547345-43B4-4E74-BB7B-29564E8CFEB8}"/>
                  </a:ext>
                </a:extLst>
              </p:cNvPr>
              <p:cNvGrpSpPr/>
              <p:nvPr/>
            </p:nvGrpSpPr>
            <p:grpSpPr>
              <a:xfrm>
                <a:off x="5066210" y="4861163"/>
                <a:ext cx="251013" cy="207616"/>
                <a:chOff x="6172198" y="3848100"/>
                <a:chExt cx="381002" cy="565405"/>
              </a:xfrm>
            </p:grpSpPr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3E2A415A-7EC4-43A5-892D-A58478493A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72200" y="3848100"/>
                  <a:ext cx="0" cy="565405"/>
                </a:xfrm>
                <a:prstGeom prst="line">
                  <a:avLst/>
                </a:prstGeom>
                <a:ln w="10160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84E42AB1-3A5A-4CF1-9F96-603931EE88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72198" y="3848100"/>
                  <a:ext cx="381002" cy="533400"/>
                </a:xfrm>
                <a:prstGeom prst="line">
                  <a:avLst/>
                </a:prstGeom>
                <a:ln w="101600" cap="rnd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직선 연결선 64">
                  <a:extLst>
                    <a:ext uri="{FF2B5EF4-FFF2-40B4-BE49-F238E27FC236}">
                      <a16:creationId xmlns:a16="http://schemas.microsoft.com/office/drawing/2014/main" id="{5E26F2AE-CEAF-40B1-B330-C73AD68554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3200" y="3848100"/>
                  <a:ext cx="0" cy="533400"/>
                </a:xfrm>
                <a:prstGeom prst="line">
                  <a:avLst/>
                </a:prstGeom>
                <a:ln w="101600" cap="rnd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F7FB9A04-96D5-41E2-836C-BC09FD8B7DA7}"/>
                  </a:ext>
                </a:extLst>
              </p:cNvPr>
              <p:cNvGrpSpPr/>
              <p:nvPr/>
            </p:nvGrpSpPr>
            <p:grpSpPr>
              <a:xfrm rot="16200000">
                <a:off x="4955531" y="5099664"/>
                <a:ext cx="472374" cy="414762"/>
                <a:chOff x="10138019" y="3897412"/>
                <a:chExt cx="439494" cy="314326"/>
              </a:xfrm>
            </p:grpSpPr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0B730596-6713-432E-936A-F4D9DB13A50D}"/>
                    </a:ext>
                  </a:extLst>
                </p:cNvPr>
                <p:cNvSpPr/>
                <p:nvPr/>
              </p:nvSpPr>
              <p:spPr>
                <a:xfrm>
                  <a:off x="10138019" y="4006581"/>
                  <a:ext cx="367527" cy="95991"/>
                </a:xfrm>
                <a:prstGeom prst="rect">
                  <a:avLst/>
                </a:prstGeom>
                <a:solidFill>
                  <a:srgbClr val="385D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이등변 삼각형 56">
                  <a:extLst>
                    <a:ext uri="{FF2B5EF4-FFF2-40B4-BE49-F238E27FC236}">
                      <a16:creationId xmlns:a16="http://schemas.microsoft.com/office/drawing/2014/main" id="{241C3995-C7BB-4B89-A739-D6024DED7B89}"/>
                    </a:ext>
                  </a:extLst>
                </p:cNvPr>
                <p:cNvSpPr/>
                <p:nvPr/>
              </p:nvSpPr>
              <p:spPr>
                <a:xfrm rot="16200000">
                  <a:off x="10165803" y="3919090"/>
                  <a:ext cx="314325" cy="270970"/>
                </a:xfrm>
                <a:prstGeom prst="triangle">
                  <a:avLst/>
                </a:prstGeom>
                <a:solidFill>
                  <a:srgbClr val="385D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6BE6E1D2-2094-4CD8-A8E9-1386C209A6E4}"/>
                    </a:ext>
                  </a:extLst>
                </p:cNvPr>
                <p:cNvSpPr/>
                <p:nvPr/>
              </p:nvSpPr>
              <p:spPr>
                <a:xfrm>
                  <a:off x="10456081" y="3897412"/>
                  <a:ext cx="121432" cy="314326"/>
                </a:xfrm>
                <a:prstGeom prst="rect">
                  <a:avLst/>
                </a:prstGeom>
                <a:solidFill>
                  <a:srgbClr val="385D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52" name="달 51">
              <a:extLst>
                <a:ext uri="{FF2B5EF4-FFF2-40B4-BE49-F238E27FC236}">
                  <a16:creationId xmlns:a16="http://schemas.microsoft.com/office/drawing/2014/main" id="{A7EE7913-45FE-4259-AEE3-652F813AEA9C}"/>
                </a:ext>
              </a:extLst>
            </p:cNvPr>
            <p:cNvSpPr/>
            <p:nvPr/>
          </p:nvSpPr>
          <p:spPr>
            <a:xfrm rot="5400000">
              <a:off x="3704978" y="5601895"/>
              <a:ext cx="244429" cy="515181"/>
            </a:xfrm>
            <a:prstGeom prst="moon">
              <a:avLst>
                <a:gd name="adj" fmla="val 0"/>
              </a:avLst>
            </a:prstGeom>
            <a:solidFill>
              <a:schemeClr val="bg1"/>
            </a:solidFill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A3FFA8A-37DE-4F9E-B756-88F5E86AE4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3663" y="5220805"/>
            <a:ext cx="4480375" cy="4143742"/>
          </a:xfrm>
          <a:prstGeom prst="rect">
            <a:avLst/>
          </a:prstGeom>
          <a:ln w="57150">
            <a:solidFill>
              <a:srgbClr val="DBEEF4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8A357395-41C7-40F6-B431-15B3729D3460}"/>
              </a:ext>
            </a:extLst>
          </p:cNvPr>
          <p:cNvGrpSpPr/>
          <p:nvPr/>
        </p:nvGrpSpPr>
        <p:grpSpPr>
          <a:xfrm>
            <a:off x="2743200" y="5273193"/>
            <a:ext cx="14887540" cy="800955"/>
            <a:chOff x="2743200" y="5273193"/>
            <a:chExt cx="14887540" cy="800955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0D85F6B3-CB46-4C9D-B88A-C20163EFA4DA}"/>
                </a:ext>
              </a:extLst>
            </p:cNvPr>
            <p:cNvSpPr/>
            <p:nvPr/>
          </p:nvSpPr>
          <p:spPr>
            <a:xfrm>
              <a:off x="2743200" y="5273193"/>
              <a:ext cx="2038693" cy="479907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62FE4332-5B8D-48EE-9198-684BE3D71451}"/>
                </a:ext>
              </a:extLst>
            </p:cNvPr>
            <p:cNvSpPr/>
            <p:nvPr/>
          </p:nvSpPr>
          <p:spPr>
            <a:xfrm>
              <a:off x="12542142" y="5773884"/>
              <a:ext cx="207816" cy="207816"/>
            </a:xfrm>
            <a:prstGeom prst="ellipse">
              <a:avLst/>
            </a:prstGeom>
            <a:solidFill>
              <a:srgbClr val="FF43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27531E-DB3D-4399-B21D-EC06F787D6E4}"/>
                </a:ext>
              </a:extLst>
            </p:cNvPr>
            <p:cNvSpPr txBox="1"/>
            <p:nvPr/>
          </p:nvSpPr>
          <p:spPr>
            <a:xfrm>
              <a:off x="12848069" y="5674038"/>
              <a:ext cx="47826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i="1" dirty="0">
                  <a:solidFill>
                    <a:srgbClr val="FF434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친환경 사업 환경 주목</a:t>
              </a:r>
              <a:r>
                <a:rPr lang="en-US" altLang="ko-KR" sz="2000" b="1" i="1" dirty="0">
                  <a:solidFill>
                    <a:srgbClr val="FF434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!</a:t>
              </a:r>
              <a:endParaRPr lang="ko-KR" altLang="en-US" sz="2000" b="1" i="1" dirty="0">
                <a:solidFill>
                  <a:srgbClr val="FF434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2D439207-F6BE-4596-B90C-4E280B3FE0A7}"/>
                </a:ext>
              </a:extLst>
            </p:cNvPr>
            <p:cNvCxnSpPr>
              <a:cxnSpLocks/>
              <a:endCxn id="43" idx="2"/>
            </p:cNvCxnSpPr>
            <p:nvPr/>
          </p:nvCxnSpPr>
          <p:spPr>
            <a:xfrm>
              <a:off x="4781893" y="5372100"/>
              <a:ext cx="7760249" cy="505692"/>
            </a:xfrm>
            <a:prstGeom prst="bentConnector3">
              <a:avLst>
                <a:gd name="adj1" fmla="val 5838"/>
              </a:avLst>
            </a:prstGeom>
            <a:ln w="38100">
              <a:solidFill>
                <a:srgbClr val="FF43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067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9E4D6CC0-A4E6-4AED-ADB9-DA8A59E1EB9C}"/>
              </a:ext>
            </a:extLst>
          </p:cNvPr>
          <p:cNvSpPr/>
          <p:nvPr/>
        </p:nvSpPr>
        <p:spPr>
          <a:xfrm>
            <a:off x="977997" y="7292998"/>
            <a:ext cx="11884496" cy="193803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63000">
                <a:srgbClr val="DBEEF4"/>
              </a:gs>
              <a:gs pos="28000">
                <a:schemeClr val="accent5">
                  <a:lumMod val="5000"/>
                  <a:lumOff val="95000"/>
                  <a:alpha val="98000"/>
                </a:schemeClr>
              </a:gs>
              <a:gs pos="100000">
                <a:srgbClr val="BFE3EB">
                  <a:alpha val="36863"/>
                </a:srgbClr>
              </a:gs>
              <a:gs pos="91000">
                <a:srgbClr val="CAE7EE">
                  <a:alpha val="40392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B0F66F2E-6FFA-4551-957A-267B51CEAE60}"/>
              </a:ext>
            </a:extLst>
          </p:cNvPr>
          <p:cNvSpPr/>
          <p:nvPr/>
        </p:nvSpPr>
        <p:spPr>
          <a:xfrm>
            <a:off x="963749" y="4426647"/>
            <a:ext cx="11884496" cy="193803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63000">
                <a:srgbClr val="DBEEF4"/>
              </a:gs>
              <a:gs pos="28000">
                <a:schemeClr val="accent5">
                  <a:lumMod val="5000"/>
                  <a:lumOff val="95000"/>
                  <a:alpha val="98000"/>
                </a:schemeClr>
              </a:gs>
              <a:gs pos="100000">
                <a:srgbClr val="BFE3EB">
                  <a:alpha val="36863"/>
                </a:srgbClr>
              </a:gs>
              <a:gs pos="91000">
                <a:srgbClr val="CAE7EE">
                  <a:alpha val="40392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Picture 3">
            <a:extLst>
              <a:ext uri="{FF2B5EF4-FFF2-40B4-BE49-F238E27FC236}">
                <a16:creationId xmlns:a16="http://schemas.microsoft.com/office/drawing/2014/main" id="{BA1CC360-70C8-424F-9193-7F48D12C3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395" y="4152638"/>
            <a:ext cx="6396386" cy="2601552"/>
          </a:xfrm>
          <a:prstGeom prst="rect">
            <a:avLst/>
          </a:prstGeom>
          <a:noFill/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3F4C3218-E18C-49F0-8296-E42F8A49910B}"/>
              </a:ext>
            </a:extLst>
          </p:cNvPr>
          <p:cNvSpPr/>
          <p:nvPr/>
        </p:nvSpPr>
        <p:spPr>
          <a:xfrm>
            <a:off x="956789" y="1958398"/>
            <a:ext cx="11884496" cy="1938033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63000">
                <a:srgbClr val="DBEEF4"/>
              </a:gs>
              <a:gs pos="28000">
                <a:schemeClr val="accent5">
                  <a:lumMod val="5000"/>
                  <a:lumOff val="95000"/>
                  <a:alpha val="98000"/>
                </a:schemeClr>
              </a:gs>
              <a:gs pos="100000">
                <a:srgbClr val="BFE3EB">
                  <a:alpha val="36863"/>
                </a:srgbClr>
              </a:gs>
              <a:gs pos="91000">
                <a:srgbClr val="CAE7EE">
                  <a:alpha val="40392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22729" y="277483"/>
            <a:ext cx="17615648" cy="9633000"/>
          </a:xfrm>
          <a:prstGeom prst="rect">
            <a:avLst/>
          </a:prstGeom>
          <a:noFill/>
          <a:ln w="25400">
            <a:solidFill>
              <a:srgbClr val="4F81B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1" name="TextBox 140"/>
          <p:cNvSpPr txBox="1"/>
          <p:nvPr/>
        </p:nvSpPr>
        <p:spPr>
          <a:xfrm>
            <a:off x="472788" y="15637"/>
            <a:ext cx="954107" cy="553998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rgbClr val="5DB6D5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서론</a:t>
            </a:r>
            <a:endParaRPr lang="ko-KR" altLang="en-US" sz="3000" dirty="0">
              <a:solidFill>
                <a:srgbClr val="5DB6D5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762000" y="569635"/>
            <a:ext cx="2675732" cy="830997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565658"/>
                </a:solidFill>
                <a:ea typeface="a옛날사진관3" panose="02020600000000000000" pitchFamily="18" charset="-127"/>
              </a:rPr>
              <a:t>03</a:t>
            </a:r>
            <a:r>
              <a:rPr lang="en-US" altLang="ko-KR" sz="4200" dirty="0">
                <a:solidFill>
                  <a:srgbClr val="565658"/>
                </a:solidFill>
                <a:ea typeface="a옛날사진관3" panose="02020600000000000000" pitchFamily="18" charset="-127"/>
              </a:rPr>
              <a:t>. </a:t>
            </a:r>
            <a:r>
              <a:rPr lang="ko-KR" altLang="en-US" sz="2400" b="1" dirty="0">
                <a:solidFill>
                  <a:srgbClr val="565658"/>
                </a:solidFill>
                <a:ea typeface="a옛날사진관3" panose="02020600000000000000" pitchFamily="18" charset="-127"/>
              </a:rPr>
              <a:t>기획 필요성</a:t>
            </a:r>
            <a:endParaRPr lang="en-US" altLang="ko-KR" sz="2400" b="1" spc="450" dirty="0">
              <a:solidFill>
                <a:srgbClr val="565658"/>
              </a:solidFill>
              <a:ea typeface="a옛날사진관3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A37676-0F27-4D27-8971-892CB2016180}"/>
              </a:ext>
            </a:extLst>
          </p:cNvPr>
          <p:cNvSpPr txBox="1"/>
          <p:nvPr/>
        </p:nvSpPr>
        <p:spPr>
          <a:xfrm>
            <a:off x="10714618" y="1188721"/>
            <a:ext cx="18473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7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579092A-636C-40DA-98C3-1E143B6508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64" b="93852" l="455" r="99091">
                        <a14:foregroundMark x1="38977" y1="8197" x2="38977" y2="8197"/>
                        <a14:foregroundMark x1="39545" y1="2664" x2="39545" y2="2664"/>
                        <a14:foregroundMark x1="45568" y1="26844" x2="45568" y2="26844"/>
                        <a14:foregroundMark x1="41818" y1="39549" x2="41818" y2="39549"/>
                        <a14:foregroundMark x1="47841" y1="38934" x2="47841" y2="38934"/>
                        <a14:foregroundMark x1="52386" y1="47131" x2="52386" y2="47131"/>
                        <a14:foregroundMark x1="55455" y1="54303" x2="55455" y2="54303"/>
                        <a14:foregroundMark x1="57500" y1="58197" x2="57500" y2="58197"/>
                        <a14:foregroundMark x1="28523" y1="29508" x2="29205" y2="31762"/>
                        <a14:foregroundMark x1="32273" y1="42008" x2="32273" y2="42008"/>
                        <a14:foregroundMark x1="23977" y1="43033" x2="23977" y2="43033"/>
                        <a14:foregroundMark x1="18750" y1="46107" x2="18750" y2="46107"/>
                        <a14:foregroundMark x1="24091" y1="51434" x2="24091" y2="51434"/>
                        <a14:foregroundMark x1="12386" y1="47336" x2="12386" y2="47336"/>
                        <a14:foregroundMark x1="9091" y1="52869" x2="9091" y2="52869"/>
                        <a14:foregroundMark x1="4091" y1="57172" x2="4091" y2="57172"/>
                        <a14:foregroundMark x1="455" y1="55123" x2="455" y2="55123"/>
                        <a14:foregroundMark x1="20227" y1="54508" x2="20227" y2="54508"/>
                        <a14:foregroundMark x1="17955" y1="57172" x2="17955" y2="57172"/>
                        <a14:foregroundMark x1="12386" y1="59426" x2="12386" y2="59426"/>
                        <a14:foregroundMark x1="12273" y1="72541" x2="12273" y2="72541"/>
                        <a14:foregroundMark x1="12159" y1="73566" x2="12159" y2="73566"/>
                        <a14:foregroundMark x1="11818" y1="69467" x2="9091" y2="80533"/>
                        <a14:foregroundMark x1="11705" y1="70902" x2="13523" y2="78484"/>
                        <a14:foregroundMark x1="17500" y1="74795" x2="18977" y2="76025"/>
                        <a14:foregroundMark x1="23068" y1="73770" x2="23068" y2="76844"/>
                        <a14:foregroundMark x1="32841" y1="68852" x2="33068" y2="71311"/>
                        <a14:foregroundMark x1="34886" y1="78893" x2="35227" y2="81557"/>
                        <a14:foregroundMark x1="37386" y1="70492" x2="38977" y2="75000"/>
                        <a14:foregroundMark x1="30795" y1="83607" x2="35455" y2="85246"/>
                        <a14:foregroundMark x1="36364" y1="85041" x2="38182" y2="94262"/>
                        <a14:foregroundMark x1="47841" y1="69467" x2="47841" y2="72541"/>
                        <a14:foregroundMark x1="49432" y1="68443" x2="49886" y2="68443"/>
                        <a14:foregroundMark x1="49432" y1="71926" x2="52955" y2="71926"/>
                        <a14:foregroundMark x1="51364" y1="68443" x2="53636" y2="69057"/>
                        <a14:foregroundMark x1="47614" y1="77664" x2="51477" y2="77664"/>
                        <a14:foregroundMark x1="52159" y1="74590" x2="53295" y2="74795"/>
                        <a14:foregroundMark x1="58523" y1="70697" x2="59659" y2="71311"/>
                        <a14:foregroundMark x1="61676" y1="71721" x2="61591" y2="72541"/>
                        <a14:foregroundMark x1="61932" y1="69262" x2="61676" y2="71721"/>
                        <a14:foregroundMark x1="65227" y1="73361" x2="65227" y2="72541"/>
                        <a14:foregroundMark x1="71364" y1="71926" x2="71477" y2="73975"/>
                        <a14:foregroundMark x1="76477" y1="73566" x2="76591" y2="74385"/>
                        <a14:foregroundMark x1="65227" y1="80738" x2="65227" y2="81148"/>
                        <a14:foregroundMark x1="60114" y1="83197" x2="60114" y2="83197"/>
                        <a14:foregroundMark x1="61023" y1="78893" x2="61364" y2="78893"/>
                        <a14:foregroundMark x1="64545" y1="85656" x2="63864" y2="85656"/>
                        <a14:foregroundMark x1="53977" y1="81762" x2="54091" y2="82377"/>
                        <a14:foregroundMark x1="53636" y1="78074" x2="53977" y2="78074"/>
                        <a14:foregroundMark x1="52727" y1="80738" x2="53295" y2="80738"/>
                        <a14:foregroundMark x1="51364" y1="80123" x2="49886" y2="80738"/>
                        <a14:foregroundMark x1="49318" y1="80738" x2="48409" y2="80738"/>
                        <a14:foregroundMark x1="82955" y1="70492" x2="82727" y2="74590"/>
                        <a14:foregroundMark x1="88295" y1="71926" x2="87955" y2="74590"/>
                        <a14:foregroundMark x1="84432" y1="69877" x2="84432" y2="69877"/>
                        <a14:foregroundMark x1="88295" y1="78484" x2="88295" y2="78484"/>
                        <a14:foregroundMark x1="93636" y1="72541" x2="93636" y2="74590"/>
                        <a14:foregroundMark x1="99091" y1="70492" x2="98750" y2="74180"/>
                        <a14:foregroundMark x1="44432" y1="15164" x2="44432" y2="15164"/>
                        <a14:foregroundMark x1="44432" y1="14549" x2="44432" y2="14549"/>
                        <a14:foregroundMark x1="44318" y1="13934" x2="44318" y2="13934"/>
                        <a14:foregroundMark x1="44318" y1="13320" x2="44318" y2="13320"/>
                        <a14:foregroundMark x1="44318" y1="12910" x2="44318" y2="12910"/>
                        <a14:foregroundMark x1="13977" y1="60246" x2="14659" y2="60861"/>
                        <a14:foregroundMark x1="17045" y1="60451" x2="17045" y2="60451"/>
                        <a14:foregroundMark x1="21477" y1="58607" x2="21477" y2="58607"/>
                        <a14:backgroundMark x1="72159" y1="26434" x2="82273" y2="45287"/>
                        <a14:backgroundMark x1="60227" y1="72951" x2="60227" y2="72951"/>
                        <a14:backgroundMark x1="64091" y1="71721" x2="64091" y2="717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907" y="376517"/>
            <a:ext cx="1559305" cy="811670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32415072-07D6-4598-883F-775FCF971E2A}"/>
              </a:ext>
            </a:extLst>
          </p:cNvPr>
          <p:cNvSpPr/>
          <p:nvPr/>
        </p:nvSpPr>
        <p:spPr>
          <a:xfrm>
            <a:off x="472788" y="9791638"/>
            <a:ext cx="822611" cy="226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E371F871-8E31-4900-B3A3-7CB789001E8C}"/>
              </a:ext>
            </a:extLst>
          </p:cNvPr>
          <p:cNvGrpSpPr/>
          <p:nvPr/>
        </p:nvGrpSpPr>
        <p:grpSpPr>
          <a:xfrm>
            <a:off x="469567" y="9756354"/>
            <a:ext cx="528908" cy="314326"/>
            <a:chOff x="10138017" y="3897412"/>
            <a:chExt cx="528908" cy="314326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540CF62-8DC0-47F5-933A-FC11B63FE444}"/>
                </a:ext>
              </a:extLst>
            </p:cNvPr>
            <p:cNvSpPr/>
            <p:nvPr/>
          </p:nvSpPr>
          <p:spPr>
            <a:xfrm>
              <a:off x="10138017" y="4006581"/>
              <a:ext cx="367527" cy="959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이등변 삼각형 71">
              <a:extLst>
                <a:ext uri="{FF2B5EF4-FFF2-40B4-BE49-F238E27FC236}">
                  <a16:creationId xmlns:a16="http://schemas.microsoft.com/office/drawing/2014/main" id="{F301C866-C62A-4936-A4CA-C6F1A1C2AF68}"/>
                </a:ext>
              </a:extLst>
            </p:cNvPr>
            <p:cNvSpPr/>
            <p:nvPr/>
          </p:nvSpPr>
          <p:spPr>
            <a:xfrm rot="16200000">
              <a:off x="10165803" y="3919090"/>
              <a:ext cx="314325" cy="27097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596AA0F-A32D-493F-9C31-015ED8F5E17C}"/>
                </a:ext>
              </a:extLst>
            </p:cNvPr>
            <p:cNvSpPr/>
            <p:nvPr/>
          </p:nvSpPr>
          <p:spPr>
            <a:xfrm>
              <a:off x="10456081" y="3897412"/>
              <a:ext cx="121432" cy="3143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모서리가 둥근 직사각형 35">
              <a:extLst>
                <a:ext uri="{FF2B5EF4-FFF2-40B4-BE49-F238E27FC236}">
                  <a16:creationId xmlns:a16="http://schemas.microsoft.com/office/drawing/2014/main" id="{D5F33A15-E4FB-4535-A778-744893C0CF7D}"/>
                </a:ext>
              </a:extLst>
            </p:cNvPr>
            <p:cNvSpPr/>
            <p:nvPr/>
          </p:nvSpPr>
          <p:spPr>
            <a:xfrm>
              <a:off x="10443088" y="3943350"/>
              <a:ext cx="223837" cy="4571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모서리가 둥근 직사각형 36">
              <a:extLst>
                <a:ext uri="{FF2B5EF4-FFF2-40B4-BE49-F238E27FC236}">
                  <a16:creationId xmlns:a16="http://schemas.microsoft.com/office/drawing/2014/main" id="{D2A47C27-FC2B-4EA1-9DAB-2B07523F5CDF}"/>
                </a:ext>
              </a:extLst>
            </p:cNvPr>
            <p:cNvSpPr/>
            <p:nvPr/>
          </p:nvSpPr>
          <p:spPr>
            <a:xfrm>
              <a:off x="10443088" y="4120084"/>
              <a:ext cx="223837" cy="4571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A46C5AE-4F70-48F3-A677-C46E433E562B}"/>
              </a:ext>
            </a:extLst>
          </p:cNvPr>
          <p:cNvSpPr/>
          <p:nvPr/>
        </p:nvSpPr>
        <p:spPr>
          <a:xfrm>
            <a:off x="2216970" y="9814480"/>
            <a:ext cx="100212" cy="25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4F569A04-7FE3-4F9B-8F1B-A4AC75147D43}"/>
              </a:ext>
            </a:extLst>
          </p:cNvPr>
          <p:cNvGrpSpPr/>
          <p:nvPr/>
        </p:nvGrpSpPr>
        <p:grpSpPr>
          <a:xfrm>
            <a:off x="1120403" y="9688390"/>
            <a:ext cx="1089397" cy="450253"/>
            <a:chOff x="7696200" y="8191500"/>
            <a:chExt cx="1295400" cy="535395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2B1F7B02-526B-4E81-BDFA-8F77F6DE71D8}"/>
                </a:ext>
              </a:extLst>
            </p:cNvPr>
            <p:cNvGrpSpPr/>
            <p:nvPr/>
          </p:nvGrpSpPr>
          <p:grpSpPr>
            <a:xfrm>
              <a:off x="7696200" y="8191500"/>
              <a:ext cx="1295400" cy="535395"/>
              <a:chOff x="8001000" y="9295402"/>
              <a:chExt cx="1510552" cy="535395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4C34ECCE-C9BF-4FF9-9794-399F2A83EF30}"/>
                  </a:ext>
                </a:extLst>
              </p:cNvPr>
              <p:cNvSpPr/>
              <p:nvPr/>
            </p:nvSpPr>
            <p:spPr>
              <a:xfrm>
                <a:off x="9372599" y="9432244"/>
                <a:ext cx="138953" cy="25907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4F81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9D7664D0-854B-4DFC-97B8-24B4CAE4512B}"/>
                  </a:ext>
                </a:extLst>
              </p:cNvPr>
              <p:cNvGrpSpPr/>
              <p:nvPr/>
            </p:nvGrpSpPr>
            <p:grpSpPr>
              <a:xfrm>
                <a:off x="8001000" y="9295402"/>
                <a:ext cx="1463965" cy="535395"/>
                <a:chOff x="8001000" y="9295402"/>
                <a:chExt cx="1463965" cy="535395"/>
              </a:xfrm>
            </p:grpSpPr>
            <p:sp>
              <p:nvSpPr>
                <p:cNvPr id="88" name="사각형: 둥근 모서리 87">
                  <a:extLst>
                    <a:ext uri="{FF2B5EF4-FFF2-40B4-BE49-F238E27FC236}">
                      <a16:creationId xmlns:a16="http://schemas.microsoft.com/office/drawing/2014/main" id="{B9AF7E95-C774-4525-9293-CB350BDA5C6F}"/>
                    </a:ext>
                  </a:extLst>
                </p:cNvPr>
                <p:cNvSpPr/>
                <p:nvPr/>
              </p:nvSpPr>
              <p:spPr>
                <a:xfrm>
                  <a:off x="8001000" y="9295402"/>
                  <a:ext cx="1371600" cy="535395"/>
                </a:xfrm>
                <a:prstGeom prst="roundRect">
                  <a:avLst/>
                </a:prstGeom>
                <a:solidFill>
                  <a:schemeClr val="bg1"/>
                </a:solidFill>
                <a:ln w="28575">
                  <a:solidFill>
                    <a:srgbClr val="4F81B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C180BCAD-91D8-42EF-9ED5-E84112E92D14}"/>
                    </a:ext>
                  </a:extLst>
                </p:cNvPr>
                <p:cNvSpPr/>
                <p:nvPr/>
              </p:nvSpPr>
              <p:spPr>
                <a:xfrm>
                  <a:off x="9280234" y="9445335"/>
                  <a:ext cx="184731" cy="235526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A49BFEBD-83DD-434C-B879-D536A7574AE7}"/>
                </a:ext>
              </a:extLst>
            </p:cNvPr>
            <p:cNvSpPr/>
            <p:nvPr/>
          </p:nvSpPr>
          <p:spPr>
            <a:xfrm>
              <a:off x="7829412" y="8266474"/>
              <a:ext cx="184731" cy="395921"/>
            </a:xfrm>
            <a:prstGeom prst="roundRect">
              <a:avLst/>
            </a:prstGeom>
            <a:solidFill>
              <a:srgbClr val="4F81BD"/>
            </a:solidFill>
            <a:ln>
              <a:solidFill>
                <a:srgbClr val="4F8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6" name="Picture 2">
            <a:extLst>
              <a:ext uri="{FF2B5EF4-FFF2-40B4-BE49-F238E27FC236}">
                <a16:creationId xmlns:a16="http://schemas.microsoft.com/office/drawing/2014/main" id="{815E2CBF-3058-4132-B735-E0A7501F3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265811"/>
            <a:ext cx="6400800" cy="3039489"/>
          </a:xfrm>
          <a:prstGeom prst="rect">
            <a:avLst/>
          </a:prstGeom>
          <a:ln w="57150">
            <a:solidFill>
              <a:srgbClr val="DBEEF4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C7EFC22-CF94-485A-AF68-0E7BAA829AB5}"/>
              </a:ext>
            </a:extLst>
          </p:cNvPr>
          <p:cNvGrpSpPr/>
          <p:nvPr/>
        </p:nvGrpSpPr>
        <p:grpSpPr>
          <a:xfrm>
            <a:off x="925202" y="1069579"/>
            <a:ext cx="3146759" cy="2811615"/>
            <a:chOff x="2928058" y="5505060"/>
            <a:chExt cx="3146759" cy="2811615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D017C066-F70F-4C27-98E4-ABD0BDF81EDA}"/>
                </a:ext>
              </a:extLst>
            </p:cNvPr>
            <p:cNvSpPr/>
            <p:nvPr/>
          </p:nvSpPr>
          <p:spPr>
            <a:xfrm>
              <a:off x="3286702" y="6378643"/>
              <a:ext cx="2167033" cy="1938032"/>
            </a:xfrm>
            <a:prstGeom prst="ellipse">
              <a:avLst/>
            </a:prstGeom>
            <a:solidFill>
              <a:srgbClr val="C3E3EF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F2ACEAD-72C1-4271-AF0B-BB83014EA568}"/>
                </a:ext>
              </a:extLst>
            </p:cNvPr>
            <p:cNvSpPr txBox="1"/>
            <p:nvPr/>
          </p:nvSpPr>
          <p:spPr>
            <a:xfrm>
              <a:off x="2928058" y="6932161"/>
              <a:ext cx="31467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0" i="1" u="none" strike="noStrike" dirty="0">
                  <a:solidFill>
                    <a:srgbClr val="000000"/>
                  </a:solidFill>
                  <a:effectLst/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스마트시티 건설 위한 </a:t>
              </a:r>
              <a:endParaRPr lang="en-US" altLang="ko-KR" sz="2400" b="0" i="1" u="none" strike="noStrike" dirty="0">
                <a:solidFill>
                  <a:srgbClr val="000000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  <a:p>
              <a:r>
                <a:rPr lang="ko-KR" altLang="en-US" sz="2400" b="0" i="1" u="none" strike="noStrike" dirty="0">
                  <a:solidFill>
                    <a:srgbClr val="000000"/>
                  </a:solidFill>
                  <a:effectLst/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세종시 </a:t>
              </a:r>
              <a:r>
                <a:rPr lang="ko-KR" altLang="en-US" sz="2400" b="0" i="1" u="none" strike="noStrike" dirty="0" err="1">
                  <a:solidFill>
                    <a:srgbClr val="000000"/>
                  </a:solidFill>
                  <a:effectLst/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데이터댐</a:t>
              </a:r>
              <a:r>
                <a:rPr lang="ko-KR" altLang="en-US" sz="2400" b="0" i="1" u="none" strike="noStrike" dirty="0">
                  <a:solidFill>
                    <a:srgbClr val="000000"/>
                  </a:solidFill>
                  <a:effectLst/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 필요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5A0275A-D558-46FB-B718-CF4DE1D9FCAA}"/>
                </a:ext>
              </a:extLst>
            </p:cNvPr>
            <p:cNvSpPr txBox="1"/>
            <p:nvPr/>
          </p:nvSpPr>
          <p:spPr>
            <a:xfrm rot="20509509">
              <a:off x="3134392" y="5505060"/>
              <a:ext cx="1542105" cy="1569660"/>
            </a:xfrm>
            <a:prstGeom prst="rect">
              <a:avLst/>
            </a:prstGeom>
            <a:noFill/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ko-KR" sz="96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1.</a:t>
              </a:r>
              <a:endParaRPr lang="ko-KR" altLang="en-US" sz="9600" dirty="0">
                <a:solidFill>
                  <a:schemeClr val="tx2">
                    <a:lumMod val="60000"/>
                    <a:lumOff val="4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803AA90-D833-494B-A0FA-24FF0F3D030F}"/>
              </a:ext>
            </a:extLst>
          </p:cNvPr>
          <p:cNvGrpSpPr/>
          <p:nvPr/>
        </p:nvGrpSpPr>
        <p:grpSpPr>
          <a:xfrm>
            <a:off x="1131536" y="3619149"/>
            <a:ext cx="3442118" cy="2811615"/>
            <a:chOff x="3134392" y="5505060"/>
            <a:chExt cx="3442118" cy="2811615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4DF5075F-FECF-4713-9521-EB09362CC87A}"/>
                </a:ext>
              </a:extLst>
            </p:cNvPr>
            <p:cNvSpPr/>
            <p:nvPr/>
          </p:nvSpPr>
          <p:spPr>
            <a:xfrm>
              <a:off x="3286702" y="6378643"/>
              <a:ext cx="2167033" cy="1938032"/>
            </a:xfrm>
            <a:prstGeom prst="ellipse">
              <a:avLst/>
            </a:prstGeom>
            <a:solidFill>
              <a:srgbClr val="C3E3EF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ADBDD47-CE56-4326-93BC-984DF9B360BF}"/>
                </a:ext>
              </a:extLst>
            </p:cNvPr>
            <p:cNvSpPr txBox="1"/>
            <p:nvPr/>
          </p:nvSpPr>
          <p:spPr>
            <a:xfrm>
              <a:off x="3429751" y="6932160"/>
              <a:ext cx="31467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0" i="1" u="none" strike="noStrike" dirty="0">
                  <a:solidFill>
                    <a:srgbClr val="000000"/>
                  </a:solidFill>
                  <a:effectLst/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시민 밀착 편의</a:t>
              </a:r>
              <a:endParaRPr lang="en-US" altLang="ko-KR" sz="2400" b="0" i="1" u="none" strike="noStrike" dirty="0">
                <a:solidFill>
                  <a:srgbClr val="000000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  <a:p>
              <a:r>
                <a:rPr lang="ko-KR" altLang="en-US" sz="2400" b="0" i="1" u="none" strike="noStrike" dirty="0">
                  <a:solidFill>
                    <a:srgbClr val="000000"/>
                  </a:solidFill>
                  <a:effectLst/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서비스 필요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0296C4F-C51F-4219-B284-F9A83276FFF3}"/>
                </a:ext>
              </a:extLst>
            </p:cNvPr>
            <p:cNvSpPr txBox="1"/>
            <p:nvPr/>
          </p:nvSpPr>
          <p:spPr>
            <a:xfrm rot="20509509">
              <a:off x="3134392" y="5505060"/>
              <a:ext cx="1542105" cy="1569660"/>
            </a:xfrm>
            <a:prstGeom prst="rect">
              <a:avLst/>
            </a:prstGeom>
            <a:noFill/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ko-KR" sz="96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2.</a:t>
              </a:r>
              <a:endParaRPr lang="ko-KR" altLang="en-US" sz="9600" dirty="0">
                <a:solidFill>
                  <a:schemeClr val="tx2">
                    <a:lumMod val="60000"/>
                    <a:lumOff val="4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F2525D5-C6A2-4586-B8A8-63BF17A7E792}"/>
              </a:ext>
            </a:extLst>
          </p:cNvPr>
          <p:cNvGrpSpPr/>
          <p:nvPr/>
        </p:nvGrpSpPr>
        <p:grpSpPr>
          <a:xfrm>
            <a:off x="1131536" y="6405181"/>
            <a:ext cx="2319343" cy="2811615"/>
            <a:chOff x="3134392" y="5505060"/>
            <a:chExt cx="2319343" cy="2811615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53779E68-D5B3-45FD-956F-62845932F8E8}"/>
                </a:ext>
              </a:extLst>
            </p:cNvPr>
            <p:cNvSpPr/>
            <p:nvPr/>
          </p:nvSpPr>
          <p:spPr>
            <a:xfrm>
              <a:off x="3286702" y="6378643"/>
              <a:ext cx="2167033" cy="1938032"/>
            </a:xfrm>
            <a:prstGeom prst="ellipse">
              <a:avLst/>
            </a:prstGeom>
            <a:solidFill>
              <a:srgbClr val="C3E3EF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E0FC90F-9D40-413B-A23F-B4A3402913D7}"/>
                </a:ext>
              </a:extLst>
            </p:cNvPr>
            <p:cNvSpPr txBox="1"/>
            <p:nvPr/>
          </p:nvSpPr>
          <p:spPr>
            <a:xfrm>
              <a:off x="3436492" y="6932160"/>
              <a:ext cx="18674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0" i="1" u="none" strike="noStrike" dirty="0">
                  <a:solidFill>
                    <a:srgbClr val="000000"/>
                  </a:solidFill>
                  <a:effectLst/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데이터 수집 </a:t>
              </a:r>
              <a:endParaRPr lang="en-US" altLang="ko-KR" sz="2400" b="0" i="1" u="none" strike="noStrike" dirty="0">
                <a:solidFill>
                  <a:srgbClr val="000000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  <a:p>
              <a:r>
                <a:rPr lang="ko-KR" altLang="en-US" sz="2400" b="0" i="1" u="none" strike="noStrike" dirty="0">
                  <a:solidFill>
                    <a:srgbClr val="000000"/>
                  </a:solidFill>
                  <a:effectLst/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편의성 필요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1E833E4-88C6-4F76-8512-1597F55303B2}"/>
                </a:ext>
              </a:extLst>
            </p:cNvPr>
            <p:cNvSpPr txBox="1"/>
            <p:nvPr/>
          </p:nvSpPr>
          <p:spPr>
            <a:xfrm rot="20509509">
              <a:off x="3134392" y="5505060"/>
              <a:ext cx="1542105" cy="1569660"/>
            </a:xfrm>
            <a:prstGeom prst="rect">
              <a:avLst/>
            </a:prstGeom>
            <a:noFill/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ko-KR" sz="96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3.</a:t>
              </a:r>
              <a:endParaRPr lang="ko-KR" altLang="en-US" sz="9600" dirty="0">
                <a:solidFill>
                  <a:schemeClr val="tx2">
                    <a:lumMod val="60000"/>
                    <a:lumOff val="4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D1A6497-08DD-44AE-AF3C-CA23FD321D57}"/>
              </a:ext>
            </a:extLst>
          </p:cNvPr>
          <p:cNvSpPr txBox="1"/>
          <p:nvPr/>
        </p:nvSpPr>
        <p:spPr>
          <a:xfrm rot="20955258">
            <a:off x="12078608" y="2425024"/>
            <a:ext cx="596824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함초롬바탕 확장B" panose="02020603000000000000" pitchFamily="18" charset="-127"/>
                <a:ea typeface="함초롬바탕 확장B" panose="02020603000000000000" pitchFamily="18" charset="-127"/>
              </a:rPr>
              <a:t>세종시에 들어서는 대기업 데이터저장소 및 </a:t>
            </a:r>
            <a:endParaRPr lang="ko-KR" altLang="en-US" sz="2000" b="1" dirty="0">
              <a:effectLst/>
              <a:latin typeface="함초롬바탕 확장B" panose="02020603000000000000" pitchFamily="18" charset="-127"/>
              <a:ea typeface="함초롬바탕 확장B" panose="02020603000000000000" pitchFamily="18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함초롬바탕 확장B" panose="02020603000000000000" pitchFamily="18" charset="-127"/>
                <a:ea typeface="함초롬바탕 확장B" panose="02020603000000000000" pitchFamily="18" charset="-127"/>
              </a:rPr>
              <a:t>스마트시티에 필요한 </a:t>
            </a:r>
            <a:r>
              <a:rPr lang="ko-KR" altLang="en-US" sz="2000" b="1" i="0" u="none" strike="noStrike" dirty="0" err="1">
                <a:solidFill>
                  <a:srgbClr val="000000"/>
                </a:solidFill>
                <a:effectLst/>
                <a:latin typeface="함초롬바탕 확장B" panose="02020603000000000000" pitchFamily="18" charset="-127"/>
                <a:ea typeface="함초롬바탕 확장B" panose="02020603000000000000" pitchFamily="18" charset="-127"/>
              </a:rPr>
              <a:t>데이터댐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함초롬바탕 확장B" panose="02020603000000000000" pitchFamily="18" charset="-127"/>
                <a:ea typeface="함초롬바탕 확장B" panose="02020603000000000000" pitchFamily="18" charset="-127"/>
              </a:rPr>
              <a:t> 구축 필요성 대두</a:t>
            </a:r>
            <a:endParaRPr lang="ko-KR" altLang="en-US" sz="2000" b="1" dirty="0">
              <a:effectLst/>
              <a:latin typeface="함초롬바탕 확장B" panose="02020603000000000000" pitchFamily="18" charset="-127"/>
              <a:ea typeface="함초롬바탕 확장B" panose="02020603000000000000" pitchFamily="18" charset="-127"/>
            </a:endParaRPr>
          </a:p>
          <a:p>
            <a:endParaRPr lang="ko-KR" altLang="en-US" dirty="0">
              <a:latin typeface="함초롬바탕 확장" panose="02030504000101010101" pitchFamily="18" charset="-127"/>
              <a:ea typeface="함초롬바탕 확장" panose="0203050400010101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D4F457B-02C3-4F65-87E6-F5ED34394D63}"/>
              </a:ext>
            </a:extLst>
          </p:cNvPr>
          <p:cNvSpPr txBox="1"/>
          <p:nvPr/>
        </p:nvSpPr>
        <p:spPr>
          <a:xfrm>
            <a:off x="11407512" y="1400632"/>
            <a:ext cx="217011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dirty="0">
                <a:solidFill>
                  <a:schemeClr val="tx2">
                    <a:lumMod val="60000"/>
                    <a:lumOff val="4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“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BB536ED-41A8-4ADC-B4BF-911F292AEED4}"/>
              </a:ext>
            </a:extLst>
          </p:cNvPr>
          <p:cNvSpPr txBox="1"/>
          <p:nvPr/>
        </p:nvSpPr>
        <p:spPr>
          <a:xfrm>
            <a:off x="16273489" y="7907592"/>
            <a:ext cx="171113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00" dirty="0">
                <a:solidFill>
                  <a:schemeClr val="tx2">
                    <a:lumMod val="60000"/>
                    <a:lumOff val="4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”</a:t>
            </a:r>
            <a:endParaRPr lang="ko-KR" altLang="en-US" sz="16600" dirty="0">
              <a:solidFill>
                <a:schemeClr val="tx2">
                  <a:lumMod val="60000"/>
                  <a:lumOff val="4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55" name="Picture 4">
            <a:extLst>
              <a:ext uri="{FF2B5EF4-FFF2-40B4-BE49-F238E27FC236}">
                <a16:creationId xmlns:a16="http://schemas.microsoft.com/office/drawing/2014/main" id="{E3FF1C7D-5007-4A4E-A8A1-E616226D7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7160607"/>
            <a:ext cx="6474781" cy="2174344"/>
          </a:xfrm>
          <a:prstGeom prst="rect">
            <a:avLst/>
          </a:prstGeom>
          <a:ln w="57150">
            <a:solidFill>
              <a:srgbClr val="C3E3EF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44E78EEB-F936-4DF0-B0EF-31E94CCF94A2}"/>
              </a:ext>
            </a:extLst>
          </p:cNvPr>
          <p:cNvSpPr txBox="1"/>
          <p:nvPr/>
        </p:nvSpPr>
        <p:spPr>
          <a:xfrm rot="20955258">
            <a:off x="12307462" y="4466391"/>
            <a:ext cx="596824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Abadi" panose="020B0604020104020204" pitchFamily="34" charset="0"/>
                <a:ea typeface="함초롬바탕 확장B" panose="02020603000000000000" pitchFamily="18" charset="-127"/>
              </a:rPr>
              <a:t>- 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함초롬바탕 확장B" panose="02020603000000000000" pitchFamily="18" charset="-127"/>
                <a:ea typeface="함초롬바탕 확장B" panose="02020603000000000000" pitchFamily="18" charset="-127"/>
              </a:rPr>
              <a:t>무인 </a:t>
            </a: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Abadi" panose="020B0604020104020204" pitchFamily="34" charset="0"/>
                <a:ea typeface="함초롬바탕 확장B" panose="02020603000000000000" pitchFamily="18" charset="-127"/>
              </a:rPr>
              <a:t>24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함초롬바탕 확장B" panose="02020603000000000000" pitchFamily="18" charset="-127"/>
                <a:ea typeface="함초롬바탕 확장B" panose="02020603000000000000" pitchFamily="18" charset="-127"/>
              </a:rPr>
              <a:t>시간 운영 및 유동인구 많은 입지선택으로 남녀노소 편의성 증대 요구사항</a:t>
            </a:r>
            <a:endParaRPr lang="en-US" altLang="ko-KR" sz="2000" b="1" i="0" u="none" strike="noStrike" dirty="0">
              <a:solidFill>
                <a:srgbClr val="000000"/>
              </a:solidFill>
              <a:effectLst/>
              <a:latin typeface="함초롬바탕 확장B" panose="02020603000000000000" pitchFamily="18" charset="-127"/>
              <a:ea typeface="함초롬바탕 확장B" panose="02020603000000000000" pitchFamily="18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i="0" u="none" strike="noStrike" dirty="0">
                <a:solidFill>
                  <a:srgbClr val="000000"/>
                </a:solidFill>
                <a:effectLst/>
                <a:latin typeface="Abadi" panose="020B0604020104020204" pitchFamily="34" charset="0"/>
                <a:ea typeface="함초롬바탕 확장B" panose="02020603000000000000" pitchFamily="18" charset="-127"/>
              </a:rPr>
              <a:t>-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Abadi" panose="020B0604020104020204" pitchFamily="34" charset="0"/>
                <a:ea typeface="함초롬바탕 확장B" panose="02020603000000000000" pitchFamily="18" charset="-127"/>
              </a:rPr>
              <a:t>미니멀리즘 시대에 맞춰 휴대성을 중시하는 현대인의 특성에 맞춘 공유 경제 스마트 서비스 향상</a:t>
            </a:r>
            <a:endParaRPr lang="ko-KR" altLang="en-US" dirty="0">
              <a:latin typeface="함초롬바탕 확장" panose="02030504000101010101" pitchFamily="18" charset="-127"/>
              <a:ea typeface="함초롬바탕 확장" panose="02030504000101010101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61B12F6-CD41-49A0-9B0C-4FE8BA299E3D}"/>
              </a:ext>
            </a:extLst>
          </p:cNvPr>
          <p:cNvSpPr txBox="1"/>
          <p:nvPr/>
        </p:nvSpPr>
        <p:spPr>
          <a:xfrm rot="20955258">
            <a:off x="12255815" y="7406109"/>
            <a:ext cx="59682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함초롬바탕 확장B" panose="02020603000000000000" pitchFamily="18" charset="-127"/>
                <a:ea typeface="함초롬바탕 확장B" panose="02020603000000000000" pitchFamily="18" charset="-127"/>
              </a:rPr>
              <a:t>대여 및 반납 시 바코드를 인식해야 하므로 세종시 지역의 사용자 데이터 수집 가능</a:t>
            </a:r>
            <a:endParaRPr lang="ko-KR" altLang="en-US" dirty="0">
              <a:latin typeface="함초롬바탕 확장" panose="02030504000101010101" pitchFamily="18" charset="-127"/>
              <a:ea typeface="함초롬바탕 확장" panose="02030504000101010101" pitchFamily="18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F0B6DE0-C484-449F-94EB-BE51F4A3B916}"/>
              </a:ext>
            </a:extLst>
          </p:cNvPr>
          <p:cNvGrpSpPr/>
          <p:nvPr/>
        </p:nvGrpSpPr>
        <p:grpSpPr>
          <a:xfrm>
            <a:off x="17498792" y="9392676"/>
            <a:ext cx="665738" cy="910669"/>
            <a:chOff x="3494348" y="5659669"/>
            <a:chExt cx="665738" cy="910669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7D48D8C2-B7C5-4406-814B-89C78F6AEB05}"/>
                </a:ext>
              </a:extLst>
            </p:cNvPr>
            <p:cNvGrpSpPr/>
            <p:nvPr/>
          </p:nvGrpSpPr>
          <p:grpSpPr>
            <a:xfrm>
              <a:off x="3494348" y="5659669"/>
              <a:ext cx="665738" cy="910669"/>
              <a:chOff x="4858871" y="4632563"/>
              <a:chExt cx="665738" cy="910669"/>
            </a:xfrm>
          </p:grpSpPr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56FEEAFF-32ED-4095-9DE8-0442C42922BF}"/>
                  </a:ext>
                </a:extLst>
              </p:cNvPr>
              <p:cNvSpPr/>
              <p:nvPr/>
            </p:nvSpPr>
            <p:spPr>
              <a:xfrm>
                <a:off x="4858871" y="4632563"/>
                <a:ext cx="665738" cy="66433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E94BCB67-1718-4F2C-A8D2-F84AB90251C2}"/>
                  </a:ext>
                </a:extLst>
              </p:cNvPr>
              <p:cNvGrpSpPr/>
              <p:nvPr/>
            </p:nvGrpSpPr>
            <p:grpSpPr>
              <a:xfrm>
                <a:off x="5066210" y="4861163"/>
                <a:ext cx="251013" cy="207616"/>
                <a:chOff x="6172198" y="3848100"/>
                <a:chExt cx="381002" cy="565405"/>
              </a:xfrm>
            </p:grpSpPr>
            <p:cxnSp>
              <p:nvCxnSpPr>
                <p:cNvPr id="68" name="직선 연결선 67">
                  <a:extLst>
                    <a:ext uri="{FF2B5EF4-FFF2-40B4-BE49-F238E27FC236}">
                      <a16:creationId xmlns:a16="http://schemas.microsoft.com/office/drawing/2014/main" id="{F40CE359-D1B4-4BF7-BD22-F49CB169F8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72200" y="3848100"/>
                  <a:ext cx="0" cy="565405"/>
                </a:xfrm>
                <a:prstGeom prst="line">
                  <a:avLst/>
                </a:prstGeom>
                <a:ln w="10160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연결선 69">
                  <a:extLst>
                    <a:ext uri="{FF2B5EF4-FFF2-40B4-BE49-F238E27FC236}">
                      <a16:creationId xmlns:a16="http://schemas.microsoft.com/office/drawing/2014/main" id="{78915AA7-C2E1-4F62-B496-114CF1A18F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72198" y="3848100"/>
                  <a:ext cx="381002" cy="533400"/>
                </a:xfrm>
                <a:prstGeom prst="line">
                  <a:avLst/>
                </a:prstGeom>
                <a:ln w="101600" cap="rnd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>
                  <a:extLst>
                    <a:ext uri="{FF2B5EF4-FFF2-40B4-BE49-F238E27FC236}">
                      <a16:creationId xmlns:a16="http://schemas.microsoft.com/office/drawing/2014/main" id="{5BD8E4EB-9A43-4F22-B0C0-2922EACDFD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3200" y="3848100"/>
                  <a:ext cx="0" cy="533400"/>
                </a:xfrm>
                <a:prstGeom prst="line">
                  <a:avLst/>
                </a:prstGeom>
                <a:ln w="101600" cap="rnd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42A90AFE-B3A0-4E23-AFF5-61E6FB976D1E}"/>
                  </a:ext>
                </a:extLst>
              </p:cNvPr>
              <p:cNvGrpSpPr/>
              <p:nvPr/>
            </p:nvGrpSpPr>
            <p:grpSpPr>
              <a:xfrm rot="16200000">
                <a:off x="4955531" y="5099664"/>
                <a:ext cx="472374" cy="414762"/>
                <a:chOff x="10138019" y="3897412"/>
                <a:chExt cx="439494" cy="314326"/>
              </a:xfrm>
            </p:grpSpPr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D7DEAB41-D592-476B-84F3-63113E14C5C3}"/>
                    </a:ext>
                  </a:extLst>
                </p:cNvPr>
                <p:cNvSpPr/>
                <p:nvPr/>
              </p:nvSpPr>
              <p:spPr>
                <a:xfrm>
                  <a:off x="10138019" y="4006581"/>
                  <a:ext cx="367527" cy="95991"/>
                </a:xfrm>
                <a:prstGeom prst="rect">
                  <a:avLst/>
                </a:prstGeom>
                <a:solidFill>
                  <a:srgbClr val="385D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이등변 삼각형 65">
                  <a:extLst>
                    <a:ext uri="{FF2B5EF4-FFF2-40B4-BE49-F238E27FC236}">
                      <a16:creationId xmlns:a16="http://schemas.microsoft.com/office/drawing/2014/main" id="{4E80445F-98E2-4CE8-B4E4-000106911A61}"/>
                    </a:ext>
                  </a:extLst>
                </p:cNvPr>
                <p:cNvSpPr/>
                <p:nvPr/>
              </p:nvSpPr>
              <p:spPr>
                <a:xfrm rot="16200000">
                  <a:off x="10165803" y="3919090"/>
                  <a:ext cx="314325" cy="270970"/>
                </a:xfrm>
                <a:prstGeom prst="triangle">
                  <a:avLst/>
                </a:prstGeom>
                <a:solidFill>
                  <a:srgbClr val="385D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BC17C772-025F-46D6-BF05-A710340AD5A7}"/>
                    </a:ext>
                  </a:extLst>
                </p:cNvPr>
                <p:cNvSpPr/>
                <p:nvPr/>
              </p:nvSpPr>
              <p:spPr>
                <a:xfrm>
                  <a:off x="10456081" y="3897412"/>
                  <a:ext cx="121432" cy="314326"/>
                </a:xfrm>
                <a:prstGeom prst="rect">
                  <a:avLst/>
                </a:prstGeom>
                <a:solidFill>
                  <a:srgbClr val="385D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60" name="달 59">
              <a:extLst>
                <a:ext uri="{FF2B5EF4-FFF2-40B4-BE49-F238E27FC236}">
                  <a16:creationId xmlns:a16="http://schemas.microsoft.com/office/drawing/2014/main" id="{1ED3E621-DEB2-42A7-8287-5C663D31AEDC}"/>
                </a:ext>
              </a:extLst>
            </p:cNvPr>
            <p:cNvSpPr/>
            <p:nvPr/>
          </p:nvSpPr>
          <p:spPr>
            <a:xfrm rot="5400000">
              <a:off x="3704978" y="5601895"/>
              <a:ext cx="244429" cy="515181"/>
            </a:xfrm>
            <a:prstGeom prst="moon">
              <a:avLst>
                <a:gd name="adj" fmla="val 0"/>
              </a:avLst>
            </a:prstGeom>
            <a:solidFill>
              <a:schemeClr val="bg1"/>
            </a:solidFill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8060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9" grpId="0"/>
      <p:bldP spid="6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2729" y="277483"/>
            <a:ext cx="17615648" cy="9633000"/>
          </a:xfrm>
          <a:prstGeom prst="rect">
            <a:avLst/>
          </a:prstGeom>
          <a:noFill/>
          <a:ln w="25400">
            <a:solidFill>
              <a:srgbClr val="4F81B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1" name="TextBox 140"/>
          <p:cNvSpPr txBox="1"/>
          <p:nvPr/>
        </p:nvSpPr>
        <p:spPr>
          <a:xfrm>
            <a:off x="472788" y="15637"/>
            <a:ext cx="954107" cy="553998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rgbClr val="5DB6D5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서론</a:t>
            </a:r>
            <a:endParaRPr lang="ko-KR" altLang="en-US" sz="3000" dirty="0">
              <a:solidFill>
                <a:srgbClr val="5DB6D5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762000" y="569635"/>
            <a:ext cx="2675732" cy="830997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565658"/>
                </a:solidFill>
                <a:ea typeface="a옛날사진관3" panose="02020600000000000000" pitchFamily="18" charset="-127"/>
              </a:rPr>
              <a:t>03</a:t>
            </a:r>
            <a:r>
              <a:rPr lang="en-US" altLang="ko-KR" sz="4200" dirty="0">
                <a:solidFill>
                  <a:srgbClr val="565658"/>
                </a:solidFill>
                <a:ea typeface="a옛날사진관3" panose="02020600000000000000" pitchFamily="18" charset="-127"/>
              </a:rPr>
              <a:t>. </a:t>
            </a:r>
            <a:r>
              <a:rPr lang="ko-KR" altLang="en-US" sz="2400" b="1" dirty="0">
                <a:solidFill>
                  <a:srgbClr val="565658"/>
                </a:solidFill>
                <a:ea typeface="a옛날사진관3" panose="02020600000000000000" pitchFamily="18" charset="-127"/>
              </a:rPr>
              <a:t>기획 필요성</a:t>
            </a:r>
            <a:endParaRPr lang="en-US" altLang="ko-KR" sz="2400" b="1" spc="450" dirty="0">
              <a:solidFill>
                <a:srgbClr val="565658"/>
              </a:solidFill>
              <a:ea typeface="a옛날사진관3" panose="02020600000000000000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579092A-636C-40DA-98C3-1E143B6508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4" b="93852" l="455" r="99091">
                        <a14:foregroundMark x1="38977" y1="8197" x2="38977" y2="8197"/>
                        <a14:foregroundMark x1="39545" y1="2664" x2="39545" y2="2664"/>
                        <a14:foregroundMark x1="45568" y1="26844" x2="45568" y2="26844"/>
                        <a14:foregroundMark x1="41818" y1="39549" x2="41818" y2="39549"/>
                        <a14:foregroundMark x1="47841" y1="38934" x2="47841" y2="38934"/>
                        <a14:foregroundMark x1="52386" y1="47131" x2="52386" y2="47131"/>
                        <a14:foregroundMark x1="55455" y1="54303" x2="55455" y2="54303"/>
                        <a14:foregroundMark x1="57500" y1="58197" x2="57500" y2="58197"/>
                        <a14:foregroundMark x1="28523" y1="29508" x2="29205" y2="31762"/>
                        <a14:foregroundMark x1="32273" y1="42008" x2="32273" y2="42008"/>
                        <a14:foregroundMark x1="23977" y1="43033" x2="23977" y2="43033"/>
                        <a14:foregroundMark x1="18750" y1="46107" x2="18750" y2="46107"/>
                        <a14:foregroundMark x1="24091" y1="51434" x2="24091" y2="51434"/>
                        <a14:foregroundMark x1="12386" y1="47336" x2="12386" y2="47336"/>
                        <a14:foregroundMark x1="9091" y1="52869" x2="9091" y2="52869"/>
                        <a14:foregroundMark x1="4091" y1="57172" x2="4091" y2="57172"/>
                        <a14:foregroundMark x1="455" y1="55123" x2="455" y2="55123"/>
                        <a14:foregroundMark x1="20227" y1="54508" x2="20227" y2="54508"/>
                        <a14:foregroundMark x1="17955" y1="57172" x2="17955" y2="57172"/>
                        <a14:foregroundMark x1="12386" y1="59426" x2="12386" y2="59426"/>
                        <a14:foregroundMark x1="12273" y1="72541" x2="12273" y2="72541"/>
                        <a14:foregroundMark x1="12159" y1="73566" x2="12159" y2="73566"/>
                        <a14:foregroundMark x1="11818" y1="69467" x2="9091" y2="80533"/>
                        <a14:foregroundMark x1="11705" y1="70902" x2="13523" y2="78484"/>
                        <a14:foregroundMark x1="17500" y1="74795" x2="18977" y2="76025"/>
                        <a14:foregroundMark x1="23068" y1="73770" x2="23068" y2="76844"/>
                        <a14:foregroundMark x1="32841" y1="68852" x2="33068" y2="71311"/>
                        <a14:foregroundMark x1="34886" y1="78893" x2="35227" y2="81557"/>
                        <a14:foregroundMark x1="37386" y1="70492" x2="38977" y2="75000"/>
                        <a14:foregroundMark x1="30795" y1="83607" x2="35455" y2="85246"/>
                        <a14:foregroundMark x1="36364" y1="85041" x2="38182" y2="94262"/>
                        <a14:foregroundMark x1="47841" y1="69467" x2="47841" y2="72541"/>
                        <a14:foregroundMark x1="49432" y1="68443" x2="49886" y2="68443"/>
                        <a14:foregroundMark x1="49432" y1="71926" x2="52955" y2="71926"/>
                        <a14:foregroundMark x1="51364" y1="68443" x2="53636" y2="69057"/>
                        <a14:foregroundMark x1="47614" y1="77664" x2="51477" y2="77664"/>
                        <a14:foregroundMark x1="52159" y1="74590" x2="53295" y2="74795"/>
                        <a14:foregroundMark x1="58523" y1="70697" x2="59659" y2="71311"/>
                        <a14:foregroundMark x1="61676" y1="71721" x2="61591" y2="72541"/>
                        <a14:foregroundMark x1="61932" y1="69262" x2="61676" y2="71721"/>
                        <a14:foregroundMark x1="65227" y1="73361" x2="65227" y2="72541"/>
                        <a14:foregroundMark x1="71364" y1="71926" x2="71477" y2="73975"/>
                        <a14:foregroundMark x1="76477" y1="73566" x2="76591" y2="74385"/>
                        <a14:foregroundMark x1="65227" y1="80738" x2="65227" y2="81148"/>
                        <a14:foregroundMark x1="60114" y1="83197" x2="60114" y2="83197"/>
                        <a14:foregroundMark x1="61023" y1="78893" x2="61364" y2="78893"/>
                        <a14:foregroundMark x1="64545" y1="85656" x2="63864" y2="85656"/>
                        <a14:foregroundMark x1="53977" y1="81762" x2="54091" y2="82377"/>
                        <a14:foregroundMark x1="53636" y1="78074" x2="53977" y2="78074"/>
                        <a14:foregroundMark x1="52727" y1="80738" x2="53295" y2="80738"/>
                        <a14:foregroundMark x1="51364" y1="80123" x2="49886" y2="80738"/>
                        <a14:foregroundMark x1="49318" y1="80738" x2="48409" y2="80738"/>
                        <a14:foregroundMark x1="82955" y1="70492" x2="82727" y2="74590"/>
                        <a14:foregroundMark x1="88295" y1="71926" x2="87955" y2="74590"/>
                        <a14:foregroundMark x1="84432" y1="69877" x2="84432" y2="69877"/>
                        <a14:foregroundMark x1="88295" y1="78484" x2="88295" y2="78484"/>
                        <a14:foregroundMark x1="93636" y1="72541" x2="93636" y2="74590"/>
                        <a14:foregroundMark x1="99091" y1="70492" x2="98750" y2="74180"/>
                        <a14:foregroundMark x1="44432" y1="15164" x2="44432" y2="15164"/>
                        <a14:foregroundMark x1="44432" y1="14549" x2="44432" y2="14549"/>
                        <a14:foregroundMark x1="44318" y1="13934" x2="44318" y2="13934"/>
                        <a14:foregroundMark x1="44318" y1="13320" x2="44318" y2="13320"/>
                        <a14:foregroundMark x1="44318" y1="12910" x2="44318" y2="12910"/>
                        <a14:foregroundMark x1="13977" y1="60246" x2="14659" y2="60861"/>
                        <a14:foregroundMark x1="17045" y1="60451" x2="17045" y2="60451"/>
                        <a14:foregroundMark x1="21477" y1="58607" x2="21477" y2="58607"/>
                        <a14:backgroundMark x1="72159" y1="26434" x2="82273" y2="45287"/>
                        <a14:backgroundMark x1="60227" y1="72951" x2="60227" y2="72951"/>
                        <a14:backgroundMark x1="64091" y1="71721" x2="64091" y2="717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907" y="376517"/>
            <a:ext cx="1559305" cy="811670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32415072-07D6-4598-883F-775FCF971E2A}"/>
              </a:ext>
            </a:extLst>
          </p:cNvPr>
          <p:cNvSpPr/>
          <p:nvPr/>
        </p:nvSpPr>
        <p:spPr>
          <a:xfrm>
            <a:off x="472788" y="9791638"/>
            <a:ext cx="822611" cy="226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E371F871-8E31-4900-B3A3-7CB789001E8C}"/>
              </a:ext>
            </a:extLst>
          </p:cNvPr>
          <p:cNvGrpSpPr/>
          <p:nvPr/>
        </p:nvGrpSpPr>
        <p:grpSpPr>
          <a:xfrm>
            <a:off x="469567" y="9756354"/>
            <a:ext cx="528908" cy="314326"/>
            <a:chOff x="10138017" y="3897412"/>
            <a:chExt cx="528908" cy="314326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540CF62-8DC0-47F5-933A-FC11B63FE444}"/>
                </a:ext>
              </a:extLst>
            </p:cNvPr>
            <p:cNvSpPr/>
            <p:nvPr/>
          </p:nvSpPr>
          <p:spPr>
            <a:xfrm>
              <a:off x="10138017" y="4006581"/>
              <a:ext cx="367527" cy="959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이등변 삼각형 71">
              <a:extLst>
                <a:ext uri="{FF2B5EF4-FFF2-40B4-BE49-F238E27FC236}">
                  <a16:creationId xmlns:a16="http://schemas.microsoft.com/office/drawing/2014/main" id="{F301C866-C62A-4936-A4CA-C6F1A1C2AF68}"/>
                </a:ext>
              </a:extLst>
            </p:cNvPr>
            <p:cNvSpPr/>
            <p:nvPr/>
          </p:nvSpPr>
          <p:spPr>
            <a:xfrm rot="16200000">
              <a:off x="10165803" y="3919090"/>
              <a:ext cx="314325" cy="27097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596AA0F-A32D-493F-9C31-015ED8F5E17C}"/>
                </a:ext>
              </a:extLst>
            </p:cNvPr>
            <p:cNvSpPr/>
            <p:nvPr/>
          </p:nvSpPr>
          <p:spPr>
            <a:xfrm>
              <a:off x="10456081" y="3897412"/>
              <a:ext cx="121432" cy="3143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모서리가 둥근 직사각형 35">
              <a:extLst>
                <a:ext uri="{FF2B5EF4-FFF2-40B4-BE49-F238E27FC236}">
                  <a16:creationId xmlns:a16="http://schemas.microsoft.com/office/drawing/2014/main" id="{D5F33A15-E4FB-4535-A778-744893C0CF7D}"/>
                </a:ext>
              </a:extLst>
            </p:cNvPr>
            <p:cNvSpPr/>
            <p:nvPr/>
          </p:nvSpPr>
          <p:spPr>
            <a:xfrm>
              <a:off x="10443088" y="3943350"/>
              <a:ext cx="223837" cy="4571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모서리가 둥근 직사각형 36">
              <a:extLst>
                <a:ext uri="{FF2B5EF4-FFF2-40B4-BE49-F238E27FC236}">
                  <a16:creationId xmlns:a16="http://schemas.microsoft.com/office/drawing/2014/main" id="{D2A47C27-FC2B-4EA1-9DAB-2B07523F5CDF}"/>
                </a:ext>
              </a:extLst>
            </p:cNvPr>
            <p:cNvSpPr/>
            <p:nvPr/>
          </p:nvSpPr>
          <p:spPr>
            <a:xfrm>
              <a:off x="10443088" y="4120084"/>
              <a:ext cx="223837" cy="4571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A46C5AE-4F70-48F3-A677-C46E433E562B}"/>
              </a:ext>
            </a:extLst>
          </p:cNvPr>
          <p:cNvSpPr/>
          <p:nvPr/>
        </p:nvSpPr>
        <p:spPr>
          <a:xfrm>
            <a:off x="2216970" y="9814480"/>
            <a:ext cx="100212" cy="25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4F569A04-7FE3-4F9B-8F1B-A4AC75147D43}"/>
              </a:ext>
            </a:extLst>
          </p:cNvPr>
          <p:cNvGrpSpPr/>
          <p:nvPr/>
        </p:nvGrpSpPr>
        <p:grpSpPr>
          <a:xfrm>
            <a:off x="1120403" y="9688390"/>
            <a:ext cx="1089397" cy="450253"/>
            <a:chOff x="7696200" y="8191500"/>
            <a:chExt cx="1295400" cy="535395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2B1F7B02-526B-4E81-BDFA-8F77F6DE71D8}"/>
                </a:ext>
              </a:extLst>
            </p:cNvPr>
            <p:cNvGrpSpPr/>
            <p:nvPr/>
          </p:nvGrpSpPr>
          <p:grpSpPr>
            <a:xfrm>
              <a:off x="7696200" y="8191500"/>
              <a:ext cx="1295400" cy="535395"/>
              <a:chOff x="8001000" y="9295402"/>
              <a:chExt cx="1510552" cy="535395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4C34ECCE-C9BF-4FF9-9794-399F2A83EF30}"/>
                  </a:ext>
                </a:extLst>
              </p:cNvPr>
              <p:cNvSpPr/>
              <p:nvPr/>
            </p:nvSpPr>
            <p:spPr>
              <a:xfrm>
                <a:off x="9372599" y="9432244"/>
                <a:ext cx="138953" cy="25907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4F81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9D7664D0-854B-4DFC-97B8-24B4CAE4512B}"/>
                  </a:ext>
                </a:extLst>
              </p:cNvPr>
              <p:cNvGrpSpPr/>
              <p:nvPr/>
            </p:nvGrpSpPr>
            <p:grpSpPr>
              <a:xfrm>
                <a:off x="8001000" y="9295402"/>
                <a:ext cx="1463965" cy="535395"/>
                <a:chOff x="8001000" y="9295402"/>
                <a:chExt cx="1463965" cy="535395"/>
              </a:xfrm>
            </p:grpSpPr>
            <p:sp>
              <p:nvSpPr>
                <p:cNvPr id="88" name="사각형: 둥근 모서리 87">
                  <a:extLst>
                    <a:ext uri="{FF2B5EF4-FFF2-40B4-BE49-F238E27FC236}">
                      <a16:creationId xmlns:a16="http://schemas.microsoft.com/office/drawing/2014/main" id="{B9AF7E95-C774-4525-9293-CB350BDA5C6F}"/>
                    </a:ext>
                  </a:extLst>
                </p:cNvPr>
                <p:cNvSpPr/>
                <p:nvPr/>
              </p:nvSpPr>
              <p:spPr>
                <a:xfrm>
                  <a:off x="8001000" y="9295402"/>
                  <a:ext cx="1371600" cy="535395"/>
                </a:xfrm>
                <a:prstGeom prst="roundRect">
                  <a:avLst/>
                </a:prstGeom>
                <a:solidFill>
                  <a:schemeClr val="bg1"/>
                </a:solidFill>
                <a:ln w="28575">
                  <a:solidFill>
                    <a:srgbClr val="4F81B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C180BCAD-91D8-42EF-9ED5-E84112E92D14}"/>
                    </a:ext>
                  </a:extLst>
                </p:cNvPr>
                <p:cNvSpPr/>
                <p:nvPr/>
              </p:nvSpPr>
              <p:spPr>
                <a:xfrm>
                  <a:off x="9280234" y="9445335"/>
                  <a:ext cx="184731" cy="235526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A49BFEBD-83DD-434C-B879-D536A7574AE7}"/>
                </a:ext>
              </a:extLst>
            </p:cNvPr>
            <p:cNvSpPr/>
            <p:nvPr/>
          </p:nvSpPr>
          <p:spPr>
            <a:xfrm>
              <a:off x="7829412" y="8266474"/>
              <a:ext cx="184731" cy="395921"/>
            </a:xfrm>
            <a:prstGeom prst="roundRect">
              <a:avLst/>
            </a:prstGeom>
            <a:solidFill>
              <a:srgbClr val="4F81BD"/>
            </a:solidFill>
            <a:ln>
              <a:solidFill>
                <a:srgbClr val="4F8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F9DDD5B8-7A50-4686-9024-FDF815601E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282" y="2282014"/>
            <a:ext cx="6691974" cy="3296479"/>
          </a:xfrm>
          <a:prstGeom prst="rect">
            <a:avLst/>
          </a:prstGeom>
          <a:ln w="57150">
            <a:solidFill>
              <a:srgbClr val="DBEEF4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917476DC-6667-47F7-B30A-6E61F20903CB}"/>
              </a:ext>
            </a:extLst>
          </p:cNvPr>
          <p:cNvGrpSpPr/>
          <p:nvPr/>
        </p:nvGrpSpPr>
        <p:grpSpPr>
          <a:xfrm>
            <a:off x="1983744" y="2282014"/>
            <a:ext cx="6691974" cy="3296479"/>
            <a:chOff x="909063" y="1904242"/>
            <a:chExt cx="6598666" cy="3763147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AF95636-7F47-41AF-BB32-ACFA46F79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063" y="1904242"/>
              <a:ext cx="6598666" cy="3763147"/>
            </a:xfrm>
            <a:prstGeom prst="rect">
              <a:avLst/>
            </a:prstGeom>
            <a:ln w="57150">
              <a:solidFill>
                <a:srgbClr val="DBEEF4"/>
              </a:solidFill>
            </a:ln>
            <a:effectLst>
              <a:outerShdw blurRad="50800" dist="165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FB585014-BF81-4F7C-B18D-3654803BF5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9063" y="2619526"/>
              <a:ext cx="5029200" cy="1600200"/>
            </a:xfrm>
            <a:prstGeom prst="straightConnector1">
              <a:avLst/>
            </a:prstGeom>
            <a:ln w="57150">
              <a:solidFill>
                <a:srgbClr val="FF4343"/>
              </a:solidFill>
              <a:headEnd w="sm" len="sm"/>
              <a:tailEnd type="triangle" w="lg" len="lg"/>
            </a:ln>
            <a:effectLst>
              <a:outerShdw blurRad="50800" dist="762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그림 39" descr="텍스트이(가) 표시된 사진&#10;&#10;자동 생성된 설명">
            <a:extLst>
              <a:ext uri="{FF2B5EF4-FFF2-40B4-BE49-F238E27FC236}">
                <a16:creationId xmlns:a16="http://schemas.microsoft.com/office/drawing/2014/main" id="{EA6B93F9-4331-4EC0-98B3-5FDA008284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744" y="6613569"/>
            <a:ext cx="6598666" cy="2963955"/>
          </a:xfrm>
          <a:prstGeom prst="rect">
            <a:avLst/>
          </a:prstGeom>
          <a:effectLst>
            <a:outerShdw blurRad="50800" dist="2413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6B13B950-588F-4B0E-A258-F7162646C9FB}"/>
              </a:ext>
            </a:extLst>
          </p:cNvPr>
          <p:cNvGrpSpPr/>
          <p:nvPr/>
        </p:nvGrpSpPr>
        <p:grpSpPr>
          <a:xfrm>
            <a:off x="5565014" y="1833738"/>
            <a:ext cx="3565539" cy="674819"/>
            <a:chOff x="10472507" y="8775955"/>
            <a:chExt cx="5648246" cy="928223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2223F68E-4996-4039-9F54-6B70D00B5BCE}"/>
                </a:ext>
              </a:extLst>
            </p:cNvPr>
            <p:cNvGrpSpPr/>
            <p:nvPr/>
          </p:nvGrpSpPr>
          <p:grpSpPr>
            <a:xfrm>
              <a:off x="10472507" y="8775955"/>
              <a:ext cx="5648246" cy="928223"/>
              <a:chOff x="5791277" y="2555004"/>
              <a:chExt cx="5410123" cy="1011598"/>
            </a:xfrm>
          </p:grpSpPr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6803F034-1C55-446E-8C91-6F60AE8583C2}"/>
                  </a:ext>
                </a:extLst>
              </p:cNvPr>
              <p:cNvSpPr/>
              <p:nvPr/>
            </p:nvSpPr>
            <p:spPr>
              <a:xfrm>
                <a:off x="5823857" y="2728402"/>
                <a:ext cx="5377543" cy="838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31C08128-AA34-42A5-9728-41ABAE0A5D22}"/>
                  </a:ext>
                </a:extLst>
              </p:cNvPr>
              <p:cNvSpPr/>
              <p:nvPr/>
            </p:nvSpPr>
            <p:spPr>
              <a:xfrm rot="21371122">
                <a:off x="5791277" y="2555004"/>
                <a:ext cx="5264733" cy="838200"/>
              </a:xfrm>
              <a:prstGeom prst="rect">
                <a:avLst/>
              </a:prstGeom>
              <a:solidFill>
                <a:srgbClr val="FFFFAF"/>
              </a:solidFill>
              <a:ln>
                <a:solidFill>
                  <a:srgbClr val="FFFF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21487111-7E8E-4B20-853E-C246F339082C}"/>
                  </a:ext>
                </a:extLst>
              </p:cNvPr>
              <p:cNvSpPr/>
              <p:nvPr/>
            </p:nvSpPr>
            <p:spPr>
              <a:xfrm rot="21371122">
                <a:off x="5818665" y="2668965"/>
                <a:ext cx="750880" cy="8382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D48D4E0-3CE9-479D-A2A9-E8522E346530}"/>
                </a:ext>
              </a:extLst>
            </p:cNvPr>
            <p:cNvSpPr txBox="1"/>
            <p:nvPr/>
          </p:nvSpPr>
          <p:spPr>
            <a:xfrm rot="21384365">
              <a:off x="11620905" y="8919753"/>
              <a:ext cx="3385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세종시 인구 증가율</a:t>
              </a: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73DB2199-BF92-49CB-B6AC-9033A5B35F55}"/>
              </a:ext>
            </a:extLst>
          </p:cNvPr>
          <p:cNvGrpSpPr/>
          <p:nvPr/>
        </p:nvGrpSpPr>
        <p:grpSpPr>
          <a:xfrm>
            <a:off x="13261830" y="1851923"/>
            <a:ext cx="3565539" cy="674819"/>
            <a:chOff x="10472507" y="8775955"/>
            <a:chExt cx="5648246" cy="928223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10FC1F80-E5E6-4116-BE8A-6C47D422626C}"/>
                </a:ext>
              </a:extLst>
            </p:cNvPr>
            <p:cNvGrpSpPr/>
            <p:nvPr/>
          </p:nvGrpSpPr>
          <p:grpSpPr>
            <a:xfrm>
              <a:off x="10472507" y="8775955"/>
              <a:ext cx="5648246" cy="928223"/>
              <a:chOff x="5791277" y="2555004"/>
              <a:chExt cx="5410123" cy="1011598"/>
            </a:xfrm>
          </p:grpSpPr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12C50D1E-B75E-4EBA-8723-32A808AC4CC2}"/>
                  </a:ext>
                </a:extLst>
              </p:cNvPr>
              <p:cNvSpPr/>
              <p:nvPr/>
            </p:nvSpPr>
            <p:spPr>
              <a:xfrm>
                <a:off x="5823857" y="2728402"/>
                <a:ext cx="5377543" cy="838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61294276-E2FD-4A86-93C2-68C8FB711591}"/>
                  </a:ext>
                </a:extLst>
              </p:cNvPr>
              <p:cNvSpPr/>
              <p:nvPr/>
            </p:nvSpPr>
            <p:spPr>
              <a:xfrm rot="21371122">
                <a:off x="5791277" y="2555004"/>
                <a:ext cx="5264733" cy="838200"/>
              </a:xfrm>
              <a:prstGeom prst="rect">
                <a:avLst/>
              </a:prstGeom>
              <a:solidFill>
                <a:srgbClr val="FFFFAF"/>
              </a:solidFill>
              <a:ln>
                <a:solidFill>
                  <a:srgbClr val="FFFF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08386921-64D3-4C71-A5A6-4CE55ADF5E65}"/>
                  </a:ext>
                </a:extLst>
              </p:cNvPr>
              <p:cNvSpPr/>
              <p:nvPr/>
            </p:nvSpPr>
            <p:spPr>
              <a:xfrm rot="21371122">
                <a:off x="5818665" y="2668965"/>
                <a:ext cx="750880" cy="8382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FC03C31-D92F-4EBE-A5D7-223B324DAD49}"/>
                </a:ext>
              </a:extLst>
            </p:cNvPr>
            <p:cNvSpPr txBox="1"/>
            <p:nvPr/>
          </p:nvSpPr>
          <p:spPr>
            <a:xfrm rot="21384365">
              <a:off x="12028470" y="8850409"/>
              <a:ext cx="2570332" cy="5080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세종시 출산율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1AA2B47-5A68-4786-9F4B-9A8D23BA9961}"/>
              </a:ext>
            </a:extLst>
          </p:cNvPr>
          <p:cNvGrpSpPr/>
          <p:nvPr/>
        </p:nvGrpSpPr>
        <p:grpSpPr>
          <a:xfrm>
            <a:off x="8652070" y="6102399"/>
            <a:ext cx="8340531" cy="3082963"/>
            <a:chOff x="8652070" y="6102399"/>
            <a:chExt cx="8340531" cy="3082963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454EA997-6067-47EA-9686-414D40D58B43}"/>
                </a:ext>
              </a:extLst>
            </p:cNvPr>
            <p:cNvGrpSpPr/>
            <p:nvPr/>
          </p:nvGrpSpPr>
          <p:grpSpPr>
            <a:xfrm>
              <a:off x="9515109" y="6955712"/>
              <a:ext cx="7477492" cy="2229650"/>
              <a:chOff x="3437732" y="2400300"/>
              <a:chExt cx="4563268" cy="1905000"/>
            </a:xfrm>
            <a:effectLst>
              <a:outerShdw blurRad="50800" dist="1397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0" name="사각형: 잘린 한쪽 모서리 99">
                <a:extLst>
                  <a:ext uri="{FF2B5EF4-FFF2-40B4-BE49-F238E27FC236}">
                    <a16:creationId xmlns:a16="http://schemas.microsoft.com/office/drawing/2014/main" id="{5C2842BD-4A94-4DDF-9B92-82E62AE1661B}"/>
                  </a:ext>
                </a:extLst>
              </p:cNvPr>
              <p:cNvSpPr/>
              <p:nvPr/>
            </p:nvSpPr>
            <p:spPr>
              <a:xfrm flipV="1">
                <a:off x="3437732" y="2400300"/>
                <a:ext cx="4563268" cy="1905000"/>
              </a:xfrm>
              <a:prstGeom prst="snip1Rect">
                <a:avLst>
                  <a:gd name="adj" fmla="val 316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이등변 삼각형 101">
                <a:extLst>
                  <a:ext uri="{FF2B5EF4-FFF2-40B4-BE49-F238E27FC236}">
                    <a16:creationId xmlns:a16="http://schemas.microsoft.com/office/drawing/2014/main" id="{5B5A7227-8B64-4948-9DD9-05B67A20FF2A}"/>
                  </a:ext>
                </a:extLst>
              </p:cNvPr>
              <p:cNvSpPr/>
              <p:nvPr/>
            </p:nvSpPr>
            <p:spPr>
              <a:xfrm rot="18900000">
                <a:off x="7374562" y="3610279"/>
                <a:ext cx="616228" cy="456346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0E130A01-ABF7-4E83-937C-E4658DFFD7AA}"/>
                </a:ext>
              </a:extLst>
            </p:cNvPr>
            <p:cNvSpPr txBox="1"/>
            <p:nvPr/>
          </p:nvSpPr>
          <p:spPr>
            <a:xfrm>
              <a:off x="9745561" y="7331873"/>
              <a:ext cx="6818732" cy="1508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이순신 Bold" panose="02020603020101020101" pitchFamily="18" charset="-127"/>
                  <a:ea typeface="이순신 Bold" panose="02020603020101020101" pitchFamily="18" charset="-127"/>
                </a:rPr>
                <a:t>∙ 스마트폰 충전소 위탁 계약</a:t>
              </a:r>
              <a:r>
                <a:rPr lang="en-US" altLang="ko-KR" sz="2400" dirty="0">
                  <a:latin typeface="이순신 Bold" panose="02020603020101020101" pitchFamily="18" charset="-127"/>
                  <a:ea typeface="이순신 Bold" panose="02020603020101020101" pitchFamily="18" charset="-127"/>
                </a:rPr>
                <a:t>(ex. </a:t>
              </a:r>
              <a:r>
                <a:rPr lang="ko-KR" altLang="en-US" sz="2400" dirty="0">
                  <a:latin typeface="이순신 Bold" panose="02020603020101020101" pitchFamily="18" charset="-127"/>
                  <a:ea typeface="이순신 Bold" panose="02020603020101020101" pitchFamily="18" charset="-127"/>
                </a:rPr>
                <a:t>영화관</a:t>
              </a:r>
              <a:r>
                <a:rPr lang="en-US" altLang="ko-KR" sz="2400" dirty="0">
                  <a:latin typeface="이순신 Bold" panose="02020603020101020101" pitchFamily="18" charset="-127"/>
                  <a:ea typeface="이순신 Bold" panose="02020603020101020101" pitchFamily="18" charset="-127"/>
                </a:rPr>
                <a:t>, </a:t>
              </a:r>
              <a:r>
                <a:rPr lang="ko-KR" altLang="en-US" sz="2400" dirty="0">
                  <a:latin typeface="이순신 Bold" panose="02020603020101020101" pitchFamily="18" charset="-127"/>
                  <a:ea typeface="이순신 Bold" panose="02020603020101020101" pitchFamily="18" charset="-127"/>
                </a:rPr>
                <a:t>편의점</a:t>
              </a:r>
              <a:r>
                <a:rPr lang="en-US" altLang="ko-KR" sz="2400" dirty="0">
                  <a:latin typeface="이순신 Bold" panose="02020603020101020101" pitchFamily="18" charset="-127"/>
                  <a:ea typeface="이순신 Bold" panose="02020603020101020101" pitchFamily="18" charset="-127"/>
                </a:rPr>
                <a:t>)</a:t>
              </a:r>
              <a:r>
                <a:rPr lang="ko-KR" altLang="en-US" sz="2400" dirty="0">
                  <a:latin typeface="이순신 Bold" panose="02020603020101020101" pitchFamily="18" charset="-127"/>
                  <a:ea typeface="이순신 Bold" panose="02020603020101020101" pitchFamily="18" charset="-127"/>
                </a:rPr>
                <a:t>으로 </a:t>
              </a:r>
              <a:endParaRPr lang="en-US" altLang="ko-KR" sz="2400" dirty="0">
                <a:latin typeface="이순신 Bold" panose="02020603020101020101" pitchFamily="18" charset="-127"/>
                <a:ea typeface="이순신 Bold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400" dirty="0">
                  <a:latin typeface="이순신 Bold" panose="02020603020101020101" pitchFamily="18" charset="-127"/>
                  <a:ea typeface="이순신 Bold" panose="02020603020101020101" pitchFamily="18" charset="-127"/>
                </a:rPr>
                <a:t>  </a:t>
              </a:r>
              <a:r>
                <a:rPr lang="ko-KR" altLang="en-US" sz="2400" dirty="0">
                  <a:latin typeface="이순신 Bold" panose="02020603020101020101" pitchFamily="18" charset="-127"/>
                  <a:ea typeface="이순신 Bold" panose="02020603020101020101" pitchFamily="18" charset="-127"/>
                </a:rPr>
                <a:t>지역 경제와 상생 할 수 있고</a:t>
              </a:r>
              <a:r>
                <a:rPr lang="en-US" altLang="ko-KR" sz="2400" dirty="0">
                  <a:latin typeface="이순신 Bold" panose="02020603020101020101" pitchFamily="18" charset="-127"/>
                  <a:ea typeface="이순신 Bold" panose="02020603020101020101" pitchFamily="18" charset="-127"/>
                </a:rPr>
                <a:t>, </a:t>
              </a:r>
              <a:r>
                <a:rPr lang="ko-KR" altLang="en-US" sz="2400" dirty="0">
                  <a:latin typeface="이순신 Bold" panose="02020603020101020101" pitchFamily="18" charset="-127"/>
                  <a:ea typeface="이순신 Bold" panose="02020603020101020101" pitchFamily="18" charset="-127"/>
                </a:rPr>
                <a:t>또한 </a:t>
              </a:r>
              <a:r>
                <a:rPr lang="ko-KR" altLang="en-US" sz="2400" dirty="0" err="1">
                  <a:latin typeface="이순신 Bold" panose="02020603020101020101" pitchFamily="18" charset="-127"/>
                  <a:ea typeface="이순신 Bold" panose="02020603020101020101" pitchFamily="18" charset="-127"/>
                </a:rPr>
                <a:t>여민전을</a:t>
              </a:r>
              <a:r>
                <a:rPr lang="ko-KR" altLang="en-US" sz="2400" dirty="0">
                  <a:latin typeface="이순신 Bold" panose="02020603020101020101" pitchFamily="18" charset="-127"/>
                  <a:ea typeface="이순신 Bold" panose="02020603020101020101" pitchFamily="18" charset="-127"/>
                </a:rPr>
                <a:t> 활성화 가능</a:t>
              </a:r>
              <a:endParaRPr lang="en-US" altLang="ko-KR" sz="2400" dirty="0">
                <a:latin typeface="이순신 Bold" panose="02020603020101020101" pitchFamily="18" charset="-127"/>
                <a:ea typeface="이순신 Bold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400" dirty="0">
                  <a:latin typeface="이순신 Bold" panose="02020603020101020101" pitchFamily="18" charset="-127"/>
                  <a:ea typeface="이순신 Bold" panose="02020603020101020101" pitchFamily="18" charset="-127"/>
                </a:rPr>
                <a:t>∙</a:t>
              </a:r>
              <a:r>
                <a:rPr lang="en-US" altLang="ko-KR" sz="2400" dirty="0">
                  <a:latin typeface="이순신 Bold" panose="02020603020101020101" pitchFamily="18" charset="-127"/>
                  <a:ea typeface="이순신 Bold" panose="02020603020101020101" pitchFamily="18" charset="-127"/>
                </a:rPr>
                <a:t> </a:t>
              </a:r>
              <a:r>
                <a:rPr lang="ko-KR" altLang="en-US" sz="2400" dirty="0">
                  <a:latin typeface="이순신 Bold" panose="02020603020101020101" pitchFamily="18" charset="-127"/>
                  <a:ea typeface="이순신 Bold" panose="02020603020101020101" pitchFamily="18" charset="-127"/>
                </a:rPr>
                <a:t>충전기 분실 위험 감소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B538C37-BFA2-4155-A13F-49D096AF60C9}"/>
                </a:ext>
              </a:extLst>
            </p:cNvPr>
            <p:cNvSpPr txBox="1"/>
            <p:nvPr/>
          </p:nvSpPr>
          <p:spPr>
            <a:xfrm>
              <a:off x="8652070" y="6102399"/>
              <a:ext cx="3581400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6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“</a:t>
              </a:r>
              <a:endParaRPr lang="ko-KR" altLang="en-US" sz="16600" dirty="0">
                <a:solidFill>
                  <a:schemeClr val="tx2">
                    <a:lumMod val="60000"/>
                    <a:lumOff val="4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5E9D8432-A106-4C7E-869B-829D3B91A368}"/>
              </a:ext>
            </a:extLst>
          </p:cNvPr>
          <p:cNvSpPr/>
          <p:nvPr/>
        </p:nvSpPr>
        <p:spPr>
          <a:xfrm>
            <a:off x="13258800" y="3772991"/>
            <a:ext cx="1385455" cy="1141909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BAA087E1-9348-4449-9192-C94DD12DDC37}"/>
              </a:ext>
            </a:extLst>
          </p:cNvPr>
          <p:cNvGrpSpPr/>
          <p:nvPr/>
        </p:nvGrpSpPr>
        <p:grpSpPr>
          <a:xfrm>
            <a:off x="17498792" y="9392676"/>
            <a:ext cx="665738" cy="910669"/>
            <a:chOff x="3494348" y="5659669"/>
            <a:chExt cx="665738" cy="910669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48230F6-2DE1-4D99-9DC3-62A939E5B05E}"/>
                </a:ext>
              </a:extLst>
            </p:cNvPr>
            <p:cNvGrpSpPr/>
            <p:nvPr/>
          </p:nvGrpSpPr>
          <p:grpSpPr>
            <a:xfrm>
              <a:off x="3494348" y="5659669"/>
              <a:ext cx="665738" cy="910669"/>
              <a:chOff x="4858871" y="4632563"/>
              <a:chExt cx="665738" cy="910669"/>
            </a:xfrm>
          </p:grpSpPr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1C967C4C-6C52-40C0-9052-1011DC641CE3}"/>
                  </a:ext>
                </a:extLst>
              </p:cNvPr>
              <p:cNvSpPr/>
              <p:nvPr/>
            </p:nvSpPr>
            <p:spPr>
              <a:xfrm>
                <a:off x="4858871" y="4632563"/>
                <a:ext cx="665738" cy="66433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E6F39BB8-BF43-4DF5-81E4-3D5F101A4314}"/>
                  </a:ext>
                </a:extLst>
              </p:cNvPr>
              <p:cNvGrpSpPr/>
              <p:nvPr/>
            </p:nvGrpSpPr>
            <p:grpSpPr>
              <a:xfrm>
                <a:off x="5066210" y="4861163"/>
                <a:ext cx="251013" cy="207616"/>
                <a:chOff x="6172198" y="3848100"/>
                <a:chExt cx="381002" cy="565405"/>
              </a:xfrm>
            </p:grpSpPr>
            <p:cxnSp>
              <p:nvCxnSpPr>
                <p:cNvPr id="77" name="직선 연결선 76">
                  <a:extLst>
                    <a:ext uri="{FF2B5EF4-FFF2-40B4-BE49-F238E27FC236}">
                      <a16:creationId xmlns:a16="http://schemas.microsoft.com/office/drawing/2014/main" id="{E694C76A-75A3-4D8B-89EC-67C2F471B4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72200" y="3848100"/>
                  <a:ext cx="0" cy="565405"/>
                </a:xfrm>
                <a:prstGeom prst="line">
                  <a:avLst/>
                </a:prstGeom>
                <a:ln w="10160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연결선 78">
                  <a:extLst>
                    <a:ext uri="{FF2B5EF4-FFF2-40B4-BE49-F238E27FC236}">
                      <a16:creationId xmlns:a16="http://schemas.microsoft.com/office/drawing/2014/main" id="{E98B6A9A-6BB2-47E7-BD23-7868071FF9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72198" y="3848100"/>
                  <a:ext cx="381002" cy="533400"/>
                </a:xfrm>
                <a:prstGeom prst="line">
                  <a:avLst/>
                </a:prstGeom>
                <a:ln w="101600" cap="rnd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직선 연결선 79">
                  <a:extLst>
                    <a:ext uri="{FF2B5EF4-FFF2-40B4-BE49-F238E27FC236}">
                      <a16:creationId xmlns:a16="http://schemas.microsoft.com/office/drawing/2014/main" id="{5E86C7A9-5350-4267-BB6D-C2551C9474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3200" y="3848100"/>
                  <a:ext cx="0" cy="533400"/>
                </a:xfrm>
                <a:prstGeom prst="line">
                  <a:avLst/>
                </a:prstGeom>
                <a:ln w="101600" cap="rnd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A6DCB9E7-AE10-4710-B0A9-974A186BA451}"/>
                  </a:ext>
                </a:extLst>
              </p:cNvPr>
              <p:cNvGrpSpPr/>
              <p:nvPr/>
            </p:nvGrpSpPr>
            <p:grpSpPr>
              <a:xfrm rot="16200000">
                <a:off x="4955531" y="5099664"/>
                <a:ext cx="472374" cy="414762"/>
                <a:chOff x="10138019" y="3897412"/>
                <a:chExt cx="439494" cy="314326"/>
              </a:xfrm>
            </p:grpSpPr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A2EAE9C4-4B2C-4D8C-9AD3-7EC6D5784520}"/>
                    </a:ext>
                  </a:extLst>
                </p:cNvPr>
                <p:cNvSpPr/>
                <p:nvPr/>
              </p:nvSpPr>
              <p:spPr>
                <a:xfrm>
                  <a:off x="10138019" y="4006581"/>
                  <a:ext cx="367527" cy="95991"/>
                </a:xfrm>
                <a:prstGeom prst="rect">
                  <a:avLst/>
                </a:prstGeom>
                <a:solidFill>
                  <a:srgbClr val="385D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이등변 삼각형 64">
                  <a:extLst>
                    <a:ext uri="{FF2B5EF4-FFF2-40B4-BE49-F238E27FC236}">
                      <a16:creationId xmlns:a16="http://schemas.microsoft.com/office/drawing/2014/main" id="{6E6022F1-2C09-407E-99F1-D8D354F3307F}"/>
                    </a:ext>
                  </a:extLst>
                </p:cNvPr>
                <p:cNvSpPr/>
                <p:nvPr/>
              </p:nvSpPr>
              <p:spPr>
                <a:xfrm rot="16200000">
                  <a:off x="10165803" y="3919090"/>
                  <a:ext cx="314325" cy="270970"/>
                </a:xfrm>
                <a:prstGeom prst="triangle">
                  <a:avLst/>
                </a:prstGeom>
                <a:solidFill>
                  <a:srgbClr val="385D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271B5384-44A5-49AA-B674-70744DFE50D5}"/>
                    </a:ext>
                  </a:extLst>
                </p:cNvPr>
                <p:cNvSpPr/>
                <p:nvPr/>
              </p:nvSpPr>
              <p:spPr>
                <a:xfrm>
                  <a:off x="10456081" y="3897412"/>
                  <a:ext cx="121432" cy="314326"/>
                </a:xfrm>
                <a:prstGeom prst="rect">
                  <a:avLst/>
                </a:prstGeom>
                <a:solidFill>
                  <a:srgbClr val="385D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54" name="달 53">
              <a:extLst>
                <a:ext uri="{FF2B5EF4-FFF2-40B4-BE49-F238E27FC236}">
                  <a16:creationId xmlns:a16="http://schemas.microsoft.com/office/drawing/2014/main" id="{126D5378-49B3-4F1C-A3C3-EBA09043C548}"/>
                </a:ext>
              </a:extLst>
            </p:cNvPr>
            <p:cNvSpPr/>
            <p:nvPr/>
          </p:nvSpPr>
          <p:spPr>
            <a:xfrm rot="5400000">
              <a:off x="3704978" y="5601895"/>
              <a:ext cx="244429" cy="515181"/>
            </a:xfrm>
            <a:prstGeom prst="moon">
              <a:avLst>
                <a:gd name="adj" fmla="val 0"/>
              </a:avLst>
            </a:prstGeom>
            <a:solidFill>
              <a:schemeClr val="bg1"/>
            </a:solidFill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7A10A04-4A19-442D-85FE-C4276B433479}"/>
              </a:ext>
            </a:extLst>
          </p:cNvPr>
          <p:cNvGrpSpPr/>
          <p:nvPr/>
        </p:nvGrpSpPr>
        <p:grpSpPr>
          <a:xfrm>
            <a:off x="428419" y="1097127"/>
            <a:ext cx="3790101" cy="2811615"/>
            <a:chOff x="3134392" y="5505060"/>
            <a:chExt cx="3790101" cy="2811615"/>
          </a:xfrm>
        </p:grpSpPr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64FFF53C-FF38-4045-AFE2-966A626151FA}"/>
                </a:ext>
              </a:extLst>
            </p:cNvPr>
            <p:cNvSpPr/>
            <p:nvPr/>
          </p:nvSpPr>
          <p:spPr>
            <a:xfrm>
              <a:off x="3286702" y="6378643"/>
              <a:ext cx="2167033" cy="1938032"/>
            </a:xfrm>
            <a:prstGeom prst="ellipse">
              <a:avLst/>
            </a:prstGeom>
            <a:solidFill>
              <a:srgbClr val="C3E3EF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22974E8-6E10-4165-B368-FBF7973501D3}"/>
                </a:ext>
              </a:extLst>
            </p:cNvPr>
            <p:cNvSpPr txBox="1"/>
            <p:nvPr/>
          </p:nvSpPr>
          <p:spPr>
            <a:xfrm>
              <a:off x="3777734" y="7116256"/>
              <a:ext cx="31467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0" i="1" u="none" strike="noStrike">
                  <a:solidFill>
                    <a:srgbClr val="000000"/>
                  </a:solidFill>
                  <a:effectLst/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인구증가</a:t>
              </a:r>
              <a:endParaRPr lang="ko-KR" altLang="en-US" sz="2400" b="0" i="1" u="none" strike="noStrike" dirty="0">
                <a:solidFill>
                  <a:srgbClr val="000000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784A1C0-8883-47C8-90F1-D31C8C285B30}"/>
                </a:ext>
              </a:extLst>
            </p:cNvPr>
            <p:cNvSpPr txBox="1"/>
            <p:nvPr/>
          </p:nvSpPr>
          <p:spPr>
            <a:xfrm rot="20509509">
              <a:off x="3134392" y="5505060"/>
              <a:ext cx="1542105" cy="1569660"/>
            </a:xfrm>
            <a:prstGeom prst="rect">
              <a:avLst/>
            </a:prstGeom>
            <a:noFill/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ko-KR" sz="96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4.</a:t>
              </a:r>
              <a:endParaRPr lang="ko-KR" altLang="en-US" sz="9600" dirty="0">
                <a:solidFill>
                  <a:schemeClr val="tx2">
                    <a:lumMod val="60000"/>
                    <a:lumOff val="4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6100E77B-8685-4968-A1E1-F547E31D83C2}"/>
              </a:ext>
            </a:extLst>
          </p:cNvPr>
          <p:cNvGrpSpPr/>
          <p:nvPr/>
        </p:nvGrpSpPr>
        <p:grpSpPr>
          <a:xfrm>
            <a:off x="616698" y="4943475"/>
            <a:ext cx="3233673" cy="2811615"/>
            <a:chOff x="3134392" y="5505060"/>
            <a:chExt cx="3233673" cy="2811615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0E2DECAB-A328-495A-9282-FB05947F8536}"/>
                </a:ext>
              </a:extLst>
            </p:cNvPr>
            <p:cNvSpPr/>
            <p:nvPr/>
          </p:nvSpPr>
          <p:spPr>
            <a:xfrm>
              <a:off x="3286702" y="6378643"/>
              <a:ext cx="2167033" cy="1938032"/>
            </a:xfrm>
            <a:prstGeom prst="ellipse">
              <a:avLst/>
            </a:prstGeom>
            <a:solidFill>
              <a:srgbClr val="C3E3EF"/>
            </a:solidFill>
            <a:ln>
              <a:noFill/>
            </a:ln>
            <a:effectLst>
              <a:outerShdw blurRad="50800" dist="889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D601C38-73C9-4EB7-8BF8-A419BB416B31}"/>
                </a:ext>
              </a:extLst>
            </p:cNvPr>
            <p:cNvSpPr txBox="1"/>
            <p:nvPr/>
          </p:nvSpPr>
          <p:spPr>
            <a:xfrm>
              <a:off x="3221306" y="7116826"/>
              <a:ext cx="31467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0" i="1" u="none" strike="noStrike">
                  <a:solidFill>
                    <a:srgbClr val="000000"/>
                  </a:solidFill>
                  <a:effectLst/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지역 경제 활성화</a:t>
              </a:r>
              <a:endParaRPr lang="ko-KR" altLang="en-US" sz="2400" b="0" i="1" u="none" strike="noStrike" dirty="0">
                <a:solidFill>
                  <a:srgbClr val="000000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16DE995-28AB-48F9-8C66-C8F80FEBDD74}"/>
                </a:ext>
              </a:extLst>
            </p:cNvPr>
            <p:cNvSpPr txBox="1"/>
            <p:nvPr/>
          </p:nvSpPr>
          <p:spPr>
            <a:xfrm rot="20509509">
              <a:off x="3134392" y="5505060"/>
              <a:ext cx="1542105" cy="1569660"/>
            </a:xfrm>
            <a:prstGeom prst="rect">
              <a:avLst/>
            </a:prstGeom>
            <a:noFill/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ko-KR" sz="96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5.</a:t>
              </a:r>
              <a:endParaRPr lang="ko-KR" altLang="en-US" sz="9600" dirty="0">
                <a:solidFill>
                  <a:schemeClr val="tx2">
                    <a:lumMod val="60000"/>
                    <a:lumOff val="4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760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2729" y="277483"/>
            <a:ext cx="17615648" cy="9633000"/>
          </a:xfrm>
          <a:prstGeom prst="rect">
            <a:avLst/>
          </a:prstGeom>
          <a:noFill/>
          <a:ln w="25400">
            <a:solidFill>
              <a:srgbClr val="4F81B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1" name="TextBox 140"/>
          <p:cNvSpPr txBox="1"/>
          <p:nvPr/>
        </p:nvSpPr>
        <p:spPr>
          <a:xfrm>
            <a:off x="472788" y="15637"/>
            <a:ext cx="954107" cy="553998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rgbClr val="5DB6D5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본론</a:t>
            </a:r>
            <a:endParaRPr lang="ko-KR" altLang="en-US" sz="3000" dirty="0">
              <a:solidFill>
                <a:srgbClr val="5DB6D5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762000" y="569635"/>
            <a:ext cx="2983509" cy="830997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565658"/>
                </a:solidFill>
                <a:ea typeface="a옛날사진관3" panose="02020600000000000000" pitchFamily="18" charset="-127"/>
              </a:rPr>
              <a:t>04</a:t>
            </a:r>
            <a:r>
              <a:rPr lang="en-US" altLang="ko-KR" sz="4200" dirty="0">
                <a:solidFill>
                  <a:srgbClr val="565658"/>
                </a:solidFill>
                <a:ea typeface="a옛날사진관3" panose="02020600000000000000" pitchFamily="18" charset="-127"/>
              </a:rPr>
              <a:t>. </a:t>
            </a:r>
            <a:r>
              <a:rPr lang="ko-KR" altLang="en-US" sz="2400" b="1" dirty="0">
                <a:solidFill>
                  <a:srgbClr val="565658"/>
                </a:solidFill>
                <a:ea typeface="a옛날사진관3" panose="02020600000000000000" pitchFamily="18" charset="-127"/>
              </a:rPr>
              <a:t>분석 시나리오</a:t>
            </a:r>
            <a:endParaRPr lang="en-US" altLang="ko-KR" sz="2400" b="1" spc="450" dirty="0">
              <a:solidFill>
                <a:srgbClr val="565658"/>
              </a:solidFill>
              <a:ea typeface="a옛날사진관3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A37676-0F27-4D27-8971-892CB2016180}"/>
              </a:ext>
            </a:extLst>
          </p:cNvPr>
          <p:cNvSpPr txBox="1"/>
          <p:nvPr/>
        </p:nvSpPr>
        <p:spPr>
          <a:xfrm>
            <a:off x="10714618" y="1188721"/>
            <a:ext cx="18473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7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579092A-636C-40DA-98C3-1E143B6508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4" b="93852" l="455" r="99091">
                        <a14:foregroundMark x1="38977" y1="8197" x2="38977" y2="8197"/>
                        <a14:foregroundMark x1="39545" y1="2664" x2="39545" y2="2664"/>
                        <a14:foregroundMark x1="45568" y1="26844" x2="45568" y2="26844"/>
                        <a14:foregroundMark x1="41818" y1="39549" x2="41818" y2="39549"/>
                        <a14:foregroundMark x1="47841" y1="38934" x2="47841" y2="38934"/>
                        <a14:foregroundMark x1="52386" y1="47131" x2="52386" y2="47131"/>
                        <a14:foregroundMark x1="55455" y1="54303" x2="55455" y2="54303"/>
                        <a14:foregroundMark x1="57500" y1="58197" x2="57500" y2="58197"/>
                        <a14:foregroundMark x1="28523" y1="29508" x2="29205" y2="31762"/>
                        <a14:foregroundMark x1="32273" y1="42008" x2="32273" y2="42008"/>
                        <a14:foregroundMark x1="23977" y1="43033" x2="23977" y2="43033"/>
                        <a14:foregroundMark x1="18750" y1="46107" x2="18750" y2="46107"/>
                        <a14:foregroundMark x1="24091" y1="51434" x2="24091" y2="51434"/>
                        <a14:foregroundMark x1="12386" y1="47336" x2="12386" y2="47336"/>
                        <a14:foregroundMark x1="9091" y1="52869" x2="9091" y2="52869"/>
                        <a14:foregroundMark x1="4091" y1="57172" x2="4091" y2="57172"/>
                        <a14:foregroundMark x1="455" y1="55123" x2="455" y2="55123"/>
                        <a14:foregroundMark x1="20227" y1="54508" x2="20227" y2="54508"/>
                        <a14:foregroundMark x1="17955" y1="57172" x2="17955" y2="57172"/>
                        <a14:foregroundMark x1="12386" y1="59426" x2="12386" y2="59426"/>
                        <a14:foregroundMark x1="12273" y1="72541" x2="12273" y2="72541"/>
                        <a14:foregroundMark x1="12159" y1="73566" x2="12159" y2="73566"/>
                        <a14:foregroundMark x1="11818" y1="69467" x2="9091" y2="80533"/>
                        <a14:foregroundMark x1="11705" y1="70902" x2="13523" y2="78484"/>
                        <a14:foregroundMark x1="17500" y1="74795" x2="18977" y2="76025"/>
                        <a14:foregroundMark x1="23068" y1="73770" x2="23068" y2="76844"/>
                        <a14:foregroundMark x1="32841" y1="68852" x2="33068" y2="71311"/>
                        <a14:foregroundMark x1="34886" y1="78893" x2="35227" y2="81557"/>
                        <a14:foregroundMark x1="37386" y1="70492" x2="38977" y2="75000"/>
                        <a14:foregroundMark x1="30795" y1="83607" x2="35455" y2="85246"/>
                        <a14:foregroundMark x1="36364" y1="85041" x2="38182" y2="94262"/>
                        <a14:foregroundMark x1="47841" y1="69467" x2="47841" y2="72541"/>
                        <a14:foregroundMark x1="49432" y1="68443" x2="49886" y2="68443"/>
                        <a14:foregroundMark x1="49432" y1="71926" x2="52955" y2="71926"/>
                        <a14:foregroundMark x1="51364" y1="68443" x2="53636" y2="69057"/>
                        <a14:foregroundMark x1="47614" y1="77664" x2="51477" y2="77664"/>
                        <a14:foregroundMark x1="52159" y1="74590" x2="53295" y2="74795"/>
                        <a14:foregroundMark x1="58523" y1="70697" x2="59659" y2="71311"/>
                        <a14:foregroundMark x1="61676" y1="71721" x2="61591" y2="72541"/>
                        <a14:foregroundMark x1="61932" y1="69262" x2="61676" y2="71721"/>
                        <a14:foregroundMark x1="65227" y1="73361" x2="65227" y2="72541"/>
                        <a14:foregroundMark x1="71364" y1="71926" x2="71477" y2="73975"/>
                        <a14:foregroundMark x1="76477" y1="73566" x2="76591" y2="74385"/>
                        <a14:foregroundMark x1="65227" y1="80738" x2="65227" y2="81148"/>
                        <a14:foregroundMark x1="60114" y1="83197" x2="60114" y2="83197"/>
                        <a14:foregroundMark x1="61023" y1="78893" x2="61364" y2="78893"/>
                        <a14:foregroundMark x1="64545" y1="85656" x2="63864" y2="85656"/>
                        <a14:foregroundMark x1="53977" y1="81762" x2="54091" y2="82377"/>
                        <a14:foregroundMark x1="53636" y1="78074" x2="53977" y2="78074"/>
                        <a14:foregroundMark x1="52727" y1="80738" x2="53295" y2="80738"/>
                        <a14:foregroundMark x1="51364" y1="80123" x2="49886" y2="80738"/>
                        <a14:foregroundMark x1="49318" y1="80738" x2="48409" y2="80738"/>
                        <a14:foregroundMark x1="82955" y1="70492" x2="82727" y2="74590"/>
                        <a14:foregroundMark x1="88295" y1="71926" x2="87955" y2="74590"/>
                        <a14:foregroundMark x1="84432" y1="69877" x2="84432" y2="69877"/>
                        <a14:foregroundMark x1="88295" y1="78484" x2="88295" y2="78484"/>
                        <a14:foregroundMark x1="93636" y1="72541" x2="93636" y2="74590"/>
                        <a14:foregroundMark x1="99091" y1="70492" x2="98750" y2="74180"/>
                        <a14:foregroundMark x1="44432" y1="15164" x2="44432" y2="15164"/>
                        <a14:foregroundMark x1="44432" y1="14549" x2="44432" y2="14549"/>
                        <a14:foregroundMark x1="44318" y1="13934" x2="44318" y2="13934"/>
                        <a14:foregroundMark x1="44318" y1="13320" x2="44318" y2="13320"/>
                        <a14:foregroundMark x1="44318" y1="12910" x2="44318" y2="12910"/>
                        <a14:foregroundMark x1="13977" y1="60246" x2="14659" y2="60861"/>
                        <a14:foregroundMark x1="17045" y1="60451" x2="17045" y2="60451"/>
                        <a14:foregroundMark x1="21477" y1="58607" x2="21477" y2="58607"/>
                        <a14:backgroundMark x1="72159" y1="26434" x2="82273" y2="45287"/>
                        <a14:backgroundMark x1="60227" y1="72951" x2="60227" y2="72951"/>
                        <a14:backgroundMark x1="64091" y1="71721" x2="64091" y2="717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907" y="376517"/>
            <a:ext cx="1559305" cy="811670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32415072-07D6-4598-883F-775FCF971E2A}"/>
              </a:ext>
            </a:extLst>
          </p:cNvPr>
          <p:cNvSpPr/>
          <p:nvPr/>
        </p:nvSpPr>
        <p:spPr>
          <a:xfrm>
            <a:off x="472788" y="9791638"/>
            <a:ext cx="822611" cy="226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E371F871-8E31-4900-B3A3-7CB789001E8C}"/>
              </a:ext>
            </a:extLst>
          </p:cNvPr>
          <p:cNvGrpSpPr/>
          <p:nvPr/>
        </p:nvGrpSpPr>
        <p:grpSpPr>
          <a:xfrm>
            <a:off x="469567" y="9756354"/>
            <a:ext cx="528908" cy="314326"/>
            <a:chOff x="10138017" y="3897412"/>
            <a:chExt cx="528908" cy="314326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540CF62-8DC0-47F5-933A-FC11B63FE444}"/>
                </a:ext>
              </a:extLst>
            </p:cNvPr>
            <p:cNvSpPr/>
            <p:nvPr/>
          </p:nvSpPr>
          <p:spPr>
            <a:xfrm>
              <a:off x="10138017" y="4006581"/>
              <a:ext cx="367527" cy="959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이등변 삼각형 71">
              <a:extLst>
                <a:ext uri="{FF2B5EF4-FFF2-40B4-BE49-F238E27FC236}">
                  <a16:creationId xmlns:a16="http://schemas.microsoft.com/office/drawing/2014/main" id="{F301C866-C62A-4936-A4CA-C6F1A1C2AF68}"/>
                </a:ext>
              </a:extLst>
            </p:cNvPr>
            <p:cNvSpPr/>
            <p:nvPr/>
          </p:nvSpPr>
          <p:spPr>
            <a:xfrm rot="16200000">
              <a:off x="10165803" y="3919090"/>
              <a:ext cx="314325" cy="27097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596AA0F-A32D-493F-9C31-015ED8F5E17C}"/>
                </a:ext>
              </a:extLst>
            </p:cNvPr>
            <p:cNvSpPr/>
            <p:nvPr/>
          </p:nvSpPr>
          <p:spPr>
            <a:xfrm>
              <a:off x="10456081" y="3897412"/>
              <a:ext cx="121432" cy="3143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모서리가 둥근 직사각형 35">
              <a:extLst>
                <a:ext uri="{FF2B5EF4-FFF2-40B4-BE49-F238E27FC236}">
                  <a16:creationId xmlns:a16="http://schemas.microsoft.com/office/drawing/2014/main" id="{D5F33A15-E4FB-4535-A778-744893C0CF7D}"/>
                </a:ext>
              </a:extLst>
            </p:cNvPr>
            <p:cNvSpPr/>
            <p:nvPr/>
          </p:nvSpPr>
          <p:spPr>
            <a:xfrm>
              <a:off x="10443088" y="3943350"/>
              <a:ext cx="223837" cy="4571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모서리가 둥근 직사각형 36">
              <a:extLst>
                <a:ext uri="{FF2B5EF4-FFF2-40B4-BE49-F238E27FC236}">
                  <a16:creationId xmlns:a16="http://schemas.microsoft.com/office/drawing/2014/main" id="{D2A47C27-FC2B-4EA1-9DAB-2B07523F5CDF}"/>
                </a:ext>
              </a:extLst>
            </p:cNvPr>
            <p:cNvSpPr/>
            <p:nvPr/>
          </p:nvSpPr>
          <p:spPr>
            <a:xfrm>
              <a:off x="10443088" y="4120084"/>
              <a:ext cx="223837" cy="4571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A46C5AE-4F70-48F3-A677-C46E433E562B}"/>
              </a:ext>
            </a:extLst>
          </p:cNvPr>
          <p:cNvSpPr/>
          <p:nvPr/>
        </p:nvSpPr>
        <p:spPr>
          <a:xfrm>
            <a:off x="2216970" y="9814480"/>
            <a:ext cx="100212" cy="25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2376885-DE37-4397-9B1B-1340701BD296}"/>
              </a:ext>
            </a:extLst>
          </p:cNvPr>
          <p:cNvGrpSpPr/>
          <p:nvPr/>
        </p:nvGrpSpPr>
        <p:grpSpPr>
          <a:xfrm>
            <a:off x="1120403" y="9688390"/>
            <a:ext cx="1089397" cy="450253"/>
            <a:chOff x="1105695" y="9688390"/>
            <a:chExt cx="1089397" cy="450253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930766CC-387C-442E-AEC3-449379E92C25}"/>
                </a:ext>
              </a:extLst>
            </p:cNvPr>
            <p:cNvGrpSpPr/>
            <p:nvPr/>
          </p:nvGrpSpPr>
          <p:grpSpPr>
            <a:xfrm>
              <a:off x="1105695" y="9688390"/>
              <a:ext cx="1089397" cy="450253"/>
              <a:chOff x="7696200" y="8191500"/>
              <a:chExt cx="1295400" cy="535395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B11D376-8292-42C3-93ED-048E52BB9641}"/>
                  </a:ext>
                </a:extLst>
              </p:cNvPr>
              <p:cNvGrpSpPr/>
              <p:nvPr/>
            </p:nvGrpSpPr>
            <p:grpSpPr>
              <a:xfrm>
                <a:off x="7696200" y="8191500"/>
                <a:ext cx="1295400" cy="535395"/>
                <a:chOff x="8001000" y="9295402"/>
                <a:chExt cx="1510552" cy="535395"/>
              </a:xfrm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D5C40C3B-74ED-462E-9222-8D9BAC7D47E0}"/>
                    </a:ext>
                  </a:extLst>
                </p:cNvPr>
                <p:cNvSpPr/>
                <p:nvPr/>
              </p:nvSpPr>
              <p:spPr>
                <a:xfrm>
                  <a:off x="9372599" y="9432244"/>
                  <a:ext cx="138953" cy="259079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4F81B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8D9FA201-BA21-4698-B0CC-25EFD16807AD}"/>
                    </a:ext>
                  </a:extLst>
                </p:cNvPr>
                <p:cNvGrpSpPr/>
                <p:nvPr/>
              </p:nvGrpSpPr>
              <p:grpSpPr>
                <a:xfrm>
                  <a:off x="8001000" y="9295402"/>
                  <a:ext cx="1463965" cy="535395"/>
                  <a:chOff x="8001000" y="9295402"/>
                  <a:chExt cx="1463965" cy="535395"/>
                </a:xfrm>
              </p:grpSpPr>
              <p:sp>
                <p:nvSpPr>
                  <p:cNvPr id="7" name="사각형: 둥근 모서리 6">
                    <a:extLst>
                      <a:ext uri="{FF2B5EF4-FFF2-40B4-BE49-F238E27FC236}">
                        <a16:creationId xmlns:a16="http://schemas.microsoft.com/office/drawing/2014/main" id="{EE84270A-AF83-4AD2-860C-83724683262C}"/>
                      </a:ext>
                    </a:extLst>
                  </p:cNvPr>
                  <p:cNvSpPr/>
                  <p:nvPr/>
                </p:nvSpPr>
                <p:spPr>
                  <a:xfrm>
                    <a:off x="8001000" y="9295402"/>
                    <a:ext cx="1371600" cy="535395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8575">
                    <a:solidFill>
                      <a:srgbClr val="4F81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487F4B89-3F4E-4DF2-A9E6-BDAE055E3B29}"/>
                      </a:ext>
                    </a:extLst>
                  </p:cNvPr>
                  <p:cNvSpPr/>
                  <p:nvPr/>
                </p:nvSpPr>
                <p:spPr>
                  <a:xfrm>
                    <a:off x="9280234" y="9445335"/>
                    <a:ext cx="184731" cy="235526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4AA02235-6B37-4751-8ACF-CD78487266FC}"/>
                  </a:ext>
                </a:extLst>
              </p:cNvPr>
              <p:cNvSpPr/>
              <p:nvPr/>
            </p:nvSpPr>
            <p:spPr>
              <a:xfrm>
                <a:off x="7829412" y="8266474"/>
                <a:ext cx="184731" cy="395921"/>
              </a:xfrm>
              <a:prstGeom prst="roundRect">
                <a:avLst/>
              </a:prstGeom>
              <a:solidFill>
                <a:srgbClr val="4F81BD"/>
              </a:solidFill>
              <a:ln>
                <a:solidFill>
                  <a:srgbClr val="4F81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77718A16-F67E-4475-8F92-40FCFEEAEF2D}"/>
                </a:ext>
              </a:extLst>
            </p:cNvPr>
            <p:cNvSpPr/>
            <p:nvPr/>
          </p:nvSpPr>
          <p:spPr>
            <a:xfrm>
              <a:off x="1478932" y="9751441"/>
              <a:ext cx="155354" cy="332959"/>
            </a:xfrm>
            <a:prstGeom prst="roundRect">
              <a:avLst/>
            </a:prstGeom>
            <a:solidFill>
              <a:srgbClr val="4F81BD"/>
            </a:solidFill>
            <a:ln>
              <a:solidFill>
                <a:srgbClr val="4F8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7C62190-95FE-44A4-B450-F8896AE1333F}"/>
              </a:ext>
            </a:extLst>
          </p:cNvPr>
          <p:cNvGrpSpPr/>
          <p:nvPr/>
        </p:nvGrpSpPr>
        <p:grpSpPr>
          <a:xfrm>
            <a:off x="949841" y="1642194"/>
            <a:ext cx="3168544" cy="523220"/>
            <a:chOff x="2067972" y="1732098"/>
            <a:chExt cx="3168544" cy="523220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C2A2001-AEE7-4E05-847F-9F4F06FAF4B0}"/>
                </a:ext>
              </a:extLst>
            </p:cNvPr>
            <p:cNvSpPr/>
            <p:nvPr/>
          </p:nvSpPr>
          <p:spPr>
            <a:xfrm>
              <a:off x="2067972" y="1732098"/>
              <a:ext cx="211435" cy="523220"/>
            </a:xfrm>
            <a:prstGeom prst="rect">
              <a:avLst/>
            </a:prstGeom>
            <a:solidFill>
              <a:srgbClr val="4F81BD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E4DAF77-613F-4623-84D0-9D524FD2B43F}"/>
                </a:ext>
              </a:extLst>
            </p:cNvPr>
            <p:cNvSpPr txBox="1"/>
            <p:nvPr/>
          </p:nvSpPr>
          <p:spPr>
            <a:xfrm>
              <a:off x="2340916" y="1762875"/>
              <a:ext cx="2895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i="1" dirty="0"/>
                <a:t>공공 서비스 소개</a:t>
              </a:r>
            </a:p>
          </p:txBody>
        </p:sp>
      </p:grpSp>
      <p:pic>
        <p:nvPicPr>
          <p:cNvPr id="9220" name="Picture 4" descr="서울특별시 로고 ai">
            <a:extLst>
              <a:ext uri="{FF2B5EF4-FFF2-40B4-BE49-F238E27FC236}">
                <a16:creationId xmlns:a16="http://schemas.microsoft.com/office/drawing/2014/main" id="{6D62A97E-17B4-4F53-8A1A-0932CA4DC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207" y="2056329"/>
            <a:ext cx="3252851" cy="87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3B331AB-BF4F-4DD8-96CC-95794DB580F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</a:blip>
          <a:stretch>
            <a:fillRect/>
          </a:stretch>
        </p:blipFill>
        <p:spPr>
          <a:xfrm>
            <a:off x="8610600" y="2108152"/>
            <a:ext cx="3381417" cy="877492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8B92EA3-9D94-4CF7-93DB-21BC4DAF9C0C}"/>
              </a:ext>
            </a:extLst>
          </p:cNvPr>
          <p:cNvGrpSpPr/>
          <p:nvPr/>
        </p:nvGrpSpPr>
        <p:grpSpPr>
          <a:xfrm>
            <a:off x="519030" y="2427885"/>
            <a:ext cx="4618840" cy="6870997"/>
            <a:chOff x="8184012" y="1885773"/>
            <a:chExt cx="4618840" cy="6870997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F310D02-DCC3-4E8C-97DB-871B4B813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08320" y="2659919"/>
              <a:ext cx="3994532" cy="6096851"/>
            </a:xfrm>
            <a:prstGeom prst="rect">
              <a:avLst/>
            </a:prstGeom>
            <a:ln w="57150">
              <a:solidFill>
                <a:srgbClr val="C3E3EF"/>
              </a:solidFill>
            </a:ln>
            <a:effectLst>
              <a:outerShdw blurRad="50800" dist="165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1A0456-CEC7-41DF-8579-88A09644BFC3}"/>
                </a:ext>
              </a:extLst>
            </p:cNvPr>
            <p:cNvSpPr txBox="1"/>
            <p:nvPr/>
          </p:nvSpPr>
          <p:spPr>
            <a:xfrm rot="20365270">
              <a:off x="8184012" y="1885773"/>
              <a:ext cx="2295846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solidFill>
                    <a:srgbClr val="F0D533">
                      <a:alpha val="98000"/>
                    </a:srgbClr>
                  </a:solidFill>
                  <a:effectLst>
                    <a:outerShdw blurRad="50800" dist="88900" sx="102000" sy="102000" algn="l" rotWithShape="0">
                      <a:schemeClr val="tx2">
                        <a:lumMod val="60000"/>
                        <a:lumOff val="40000"/>
                      </a:scheme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무인  휴대폰</a:t>
              </a:r>
              <a:endParaRPr lang="en-US" altLang="ko-KR" sz="3600" b="1" dirty="0">
                <a:solidFill>
                  <a:srgbClr val="F0D533">
                    <a:alpha val="98000"/>
                  </a:srgbClr>
                </a:solidFill>
                <a:effectLst>
                  <a:outerShdw blurRad="50800" dist="88900" sx="102000" sy="102000" algn="l" rotWithShape="0">
                    <a:schemeClr val="tx2">
                      <a:lumMod val="60000"/>
                      <a:lumOff val="40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sz="6600" b="1" dirty="0">
                  <a:solidFill>
                    <a:srgbClr val="F0D533">
                      <a:alpha val="98000"/>
                    </a:srgbClr>
                  </a:solidFill>
                  <a:effectLst>
                    <a:outerShdw blurRad="50800" dist="88900" sx="102000" sy="102000" algn="l" rotWithShape="0">
                      <a:schemeClr val="tx2">
                        <a:lumMod val="60000"/>
                        <a:lumOff val="40000"/>
                      </a:scheme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충전함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77E053E-EE76-4D4E-B9E9-8C1CEFDC2A53}"/>
              </a:ext>
            </a:extLst>
          </p:cNvPr>
          <p:cNvGrpSpPr/>
          <p:nvPr/>
        </p:nvGrpSpPr>
        <p:grpSpPr>
          <a:xfrm>
            <a:off x="5601956" y="3258881"/>
            <a:ext cx="6581533" cy="6290944"/>
            <a:chOff x="5751862" y="2794961"/>
            <a:chExt cx="6581533" cy="6290944"/>
          </a:xfrm>
        </p:grpSpPr>
        <p:pic>
          <p:nvPicPr>
            <p:cNvPr id="46" name="Picture 2">
              <a:extLst>
                <a:ext uri="{FF2B5EF4-FFF2-40B4-BE49-F238E27FC236}">
                  <a16:creationId xmlns:a16="http://schemas.microsoft.com/office/drawing/2014/main" id="{4E1757E7-6E53-4B03-ABAC-946922657B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1862" y="2794961"/>
              <a:ext cx="6117447" cy="3309546"/>
            </a:xfrm>
            <a:prstGeom prst="rect">
              <a:avLst/>
            </a:prstGeom>
            <a:ln w="57150">
              <a:solidFill>
                <a:srgbClr val="C3E3EF"/>
              </a:solidFill>
            </a:ln>
            <a:effectLst>
              <a:outerShdw blurRad="50800" dist="165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6">
              <a:extLst>
                <a:ext uri="{FF2B5EF4-FFF2-40B4-BE49-F238E27FC236}">
                  <a16:creationId xmlns:a16="http://schemas.microsoft.com/office/drawing/2014/main" id="{01251E24-FBFB-4FE8-86F1-41B93F59B1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6997" y="3589446"/>
              <a:ext cx="2725309" cy="5496459"/>
            </a:xfrm>
            <a:prstGeom prst="roundRect">
              <a:avLst>
                <a:gd name="adj" fmla="val 16667"/>
              </a:avLst>
            </a:prstGeom>
            <a:ln w="190500">
              <a:solidFill>
                <a:schemeClr val="tx1"/>
              </a:solidFill>
            </a:ln>
            <a:effectLst>
              <a:outerShdw blurRad="50800" dist="254000" dir="2700000" algn="tl" rotWithShape="0">
                <a:prstClr val="black">
                  <a:alpha val="40000"/>
                </a:prst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3B5A98FC-B6BF-487B-B672-AA4DB0BCAB30}"/>
                </a:ext>
              </a:extLst>
            </p:cNvPr>
            <p:cNvSpPr/>
            <p:nvPr/>
          </p:nvSpPr>
          <p:spPr>
            <a:xfrm>
              <a:off x="8160915" y="3289612"/>
              <a:ext cx="1522997" cy="614607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D97E6407-9BDC-40E1-BA4F-2AB64672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83912" y="3609340"/>
              <a:ext cx="2649483" cy="0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1B2C1037-BAD0-4F9E-99D8-D8E6DC7B8DFD}"/>
              </a:ext>
            </a:extLst>
          </p:cNvPr>
          <p:cNvSpPr txBox="1"/>
          <p:nvPr/>
        </p:nvSpPr>
        <p:spPr>
          <a:xfrm>
            <a:off x="12498803" y="3691503"/>
            <a:ext cx="59682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i="0" u="none" strike="noStrike" dirty="0">
                <a:solidFill>
                  <a:srgbClr val="000000"/>
                </a:solidFill>
                <a:effectLst/>
                <a:latin typeface="Abadi" panose="020B0604020104020204" pitchFamily="34" charset="0"/>
                <a:ea typeface="함초롬바탕 확장B" panose="02020603000000000000" pitchFamily="18" charset="-127"/>
              </a:rPr>
              <a:t>: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Abadi" panose="020B0604020104020204" pitchFamily="34" charset="0"/>
                <a:ea typeface="함초롬바탕 확장B" panose="02020603000000000000" pitchFamily="18" charset="-127"/>
              </a:rPr>
              <a:t> </a:t>
            </a:r>
            <a:r>
              <a:rPr lang="ko-KR" altLang="en-US" b="1" dirty="0">
                <a:latin typeface="함초롬바탕 확장" panose="02030504000101010101" pitchFamily="18" charset="-127"/>
                <a:ea typeface="함초롬바탕 확장" panose="02030504000101010101" pitchFamily="18" charset="-127"/>
              </a:rPr>
              <a:t>부산과 서울 대부분 도시철도의 주변 설치 및 운영</a:t>
            </a:r>
            <a:r>
              <a:rPr lang="en-US" altLang="ko-KR" b="1" dirty="0">
                <a:latin typeface="함초롬바탕 확장" panose="02030504000101010101" pitchFamily="18" charset="-127"/>
                <a:ea typeface="함초롬바탕 확장" panose="02030504000101010101" pitchFamily="18" charset="-127"/>
              </a:rPr>
              <a:t>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>
                <a:latin typeface="함초롬바탕 확장" panose="02030504000101010101" pitchFamily="18" charset="-127"/>
                <a:ea typeface="함초롬바탕 확장" panose="02030504000101010101" pitchFamily="18" charset="-127"/>
              </a:rPr>
              <a:t>  스마트폰 기반으로 서비스 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714D12B-4BEA-4A3F-9B36-50073FDB426F}"/>
              </a:ext>
            </a:extLst>
          </p:cNvPr>
          <p:cNvGrpSpPr/>
          <p:nvPr/>
        </p:nvGrpSpPr>
        <p:grpSpPr>
          <a:xfrm>
            <a:off x="11216390" y="5791984"/>
            <a:ext cx="7699638" cy="3920270"/>
            <a:chOff x="11247490" y="5566630"/>
            <a:chExt cx="7699638" cy="3920270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16AD543D-C9D0-4815-8CED-BD83EC7063E4}"/>
                </a:ext>
              </a:extLst>
            </p:cNvPr>
            <p:cNvGrpSpPr/>
            <p:nvPr/>
          </p:nvGrpSpPr>
          <p:grpSpPr>
            <a:xfrm>
              <a:off x="12198479" y="5850226"/>
              <a:ext cx="5616733" cy="3636674"/>
              <a:chOff x="4573292" y="2400301"/>
              <a:chExt cx="3427708" cy="1905000"/>
            </a:xfrm>
            <a:effectLst>
              <a:outerShdw blurRad="50800" dist="1397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2" name="사각형: 잘린 한쪽 모서리 81">
                <a:extLst>
                  <a:ext uri="{FF2B5EF4-FFF2-40B4-BE49-F238E27FC236}">
                    <a16:creationId xmlns:a16="http://schemas.microsoft.com/office/drawing/2014/main" id="{36665BE5-A3F2-4E0A-8BF6-3437867D8535}"/>
                  </a:ext>
                </a:extLst>
              </p:cNvPr>
              <p:cNvSpPr/>
              <p:nvPr/>
            </p:nvSpPr>
            <p:spPr>
              <a:xfrm flipV="1">
                <a:off x="4573292" y="2400301"/>
                <a:ext cx="3427708" cy="1905000"/>
              </a:xfrm>
              <a:prstGeom prst="snip1Rect">
                <a:avLst>
                  <a:gd name="adj" fmla="val 316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이등변 삼각형 82">
                <a:extLst>
                  <a:ext uri="{FF2B5EF4-FFF2-40B4-BE49-F238E27FC236}">
                    <a16:creationId xmlns:a16="http://schemas.microsoft.com/office/drawing/2014/main" id="{F69D5787-FBCB-4C18-B6C5-AE43D1AD5688}"/>
                  </a:ext>
                </a:extLst>
              </p:cNvPr>
              <p:cNvSpPr/>
              <p:nvPr/>
            </p:nvSpPr>
            <p:spPr>
              <a:xfrm rot="18900000">
                <a:off x="6967170" y="3602627"/>
                <a:ext cx="992443" cy="456346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E4B6B97-6868-4296-83B3-3305E9FE5E59}"/>
                </a:ext>
              </a:extLst>
            </p:cNvPr>
            <p:cNvSpPr txBox="1"/>
            <p:nvPr/>
          </p:nvSpPr>
          <p:spPr>
            <a:xfrm>
              <a:off x="11247490" y="5566630"/>
              <a:ext cx="2544710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6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“</a:t>
              </a:r>
              <a:endParaRPr lang="ko-KR" alt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B56B7F2-9D6C-4872-958A-EB53CE1CC815}"/>
                </a:ext>
              </a:extLst>
            </p:cNvPr>
            <p:cNvSpPr txBox="1"/>
            <p:nvPr/>
          </p:nvSpPr>
          <p:spPr>
            <a:xfrm>
              <a:off x="12641234" y="6890069"/>
              <a:ext cx="6305894" cy="1967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 fontAlgn="base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2800" b="0" i="0" u="none" strike="noStrike" dirty="0">
                  <a:solidFill>
                    <a:srgbClr val="000000"/>
                  </a:solidFill>
                  <a:effectLst/>
                  <a:latin typeface="이순신 Bold" panose="02020603020101020101" pitchFamily="18" charset="-127"/>
                  <a:ea typeface="이순신 Bold" panose="02020603020101020101" pitchFamily="18" charset="-127"/>
                </a:rPr>
                <a:t>충전 케이블 훼손 문제</a:t>
              </a:r>
            </a:p>
            <a:p>
              <a:pPr rtl="0" fontAlgn="base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2800" b="0" i="0" u="none" strike="noStrike" dirty="0">
                  <a:solidFill>
                    <a:srgbClr val="000000"/>
                  </a:solidFill>
                  <a:effectLst/>
                  <a:latin typeface="이순신 Bold" panose="02020603020101020101" pitchFamily="18" charset="-127"/>
                  <a:ea typeface="이순신 Bold" panose="02020603020101020101" pitchFamily="18" charset="-127"/>
                </a:rPr>
                <a:t>휴대용 충전기 반납문제</a:t>
              </a:r>
            </a:p>
            <a:p>
              <a:pPr rtl="0" fontAlgn="base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2800" b="0" i="0" u="none" strike="noStrike" dirty="0">
                  <a:solidFill>
                    <a:srgbClr val="000000"/>
                  </a:solidFill>
                  <a:effectLst/>
                  <a:latin typeface="이순신 Bold" panose="02020603020101020101" pitchFamily="18" charset="-127"/>
                  <a:ea typeface="이순신 Bold" panose="02020603020101020101" pitchFamily="18" charset="-127"/>
                </a:rPr>
                <a:t>휴대용 배터리 반납 장소 문제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AE40BBA-B46A-4165-9969-1F8757BF1F60}"/>
                </a:ext>
              </a:extLst>
            </p:cNvPr>
            <p:cNvSpPr txBox="1"/>
            <p:nvPr/>
          </p:nvSpPr>
          <p:spPr>
            <a:xfrm>
              <a:off x="13336128" y="6226704"/>
              <a:ext cx="254471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문제점</a:t>
              </a:r>
              <a:endPara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3" name="잉크 62">
                <a:extLst>
                  <a:ext uri="{FF2B5EF4-FFF2-40B4-BE49-F238E27FC236}">
                    <a16:creationId xmlns:a16="http://schemas.microsoft.com/office/drawing/2014/main" id="{C3EA5904-4F07-4E9F-9D12-3DC6F8B095D0}"/>
                  </a:ext>
                </a:extLst>
              </p14:cNvPr>
              <p14:cNvContentPartPr/>
              <p14:nvPr/>
            </p14:nvContentPartPr>
            <p14:xfrm>
              <a:off x="13265699" y="6698697"/>
              <a:ext cx="2149560" cy="121320"/>
            </p14:xfrm>
          </p:contentPart>
        </mc:Choice>
        <mc:Fallback xmlns="">
          <p:pic>
            <p:nvPicPr>
              <p:cNvPr id="63" name="잉크 62">
                <a:extLst>
                  <a:ext uri="{FF2B5EF4-FFF2-40B4-BE49-F238E27FC236}">
                    <a16:creationId xmlns:a16="http://schemas.microsoft.com/office/drawing/2014/main" id="{C3EA5904-4F07-4E9F-9D12-3DC6F8B095D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229699" y="6627057"/>
                <a:ext cx="2221200" cy="26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그룹 46">
            <a:extLst>
              <a:ext uri="{FF2B5EF4-FFF2-40B4-BE49-F238E27FC236}">
                <a16:creationId xmlns:a16="http://schemas.microsoft.com/office/drawing/2014/main" id="{6CDCA7B2-B357-4E13-95D4-250EEF3E1144}"/>
              </a:ext>
            </a:extLst>
          </p:cNvPr>
          <p:cNvGrpSpPr/>
          <p:nvPr/>
        </p:nvGrpSpPr>
        <p:grpSpPr>
          <a:xfrm>
            <a:off x="17498792" y="9392676"/>
            <a:ext cx="665738" cy="910669"/>
            <a:chOff x="3494348" y="5659669"/>
            <a:chExt cx="665738" cy="910669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A582D97B-85B4-479E-844B-2783D477DD3B}"/>
                </a:ext>
              </a:extLst>
            </p:cNvPr>
            <p:cNvGrpSpPr/>
            <p:nvPr/>
          </p:nvGrpSpPr>
          <p:grpSpPr>
            <a:xfrm>
              <a:off x="3494348" y="5659669"/>
              <a:ext cx="665738" cy="910669"/>
              <a:chOff x="4858871" y="4632563"/>
              <a:chExt cx="665738" cy="910669"/>
            </a:xfrm>
          </p:grpSpPr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FB34808-172D-4F38-9530-EFC5905C06D5}"/>
                  </a:ext>
                </a:extLst>
              </p:cNvPr>
              <p:cNvSpPr/>
              <p:nvPr/>
            </p:nvSpPr>
            <p:spPr>
              <a:xfrm>
                <a:off x="4858871" y="4632563"/>
                <a:ext cx="665738" cy="66433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B2B60898-A2CE-45E0-9873-BEB541F1B4E0}"/>
                  </a:ext>
                </a:extLst>
              </p:cNvPr>
              <p:cNvGrpSpPr/>
              <p:nvPr/>
            </p:nvGrpSpPr>
            <p:grpSpPr>
              <a:xfrm>
                <a:off x="5066210" y="4861163"/>
                <a:ext cx="251013" cy="207616"/>
                <a:chOff x="6172198" y="3848100"/>
                <a:chExt cx="381002" cy="565405"/>
              </a:xfrm>
            </p:grpSpPr>
            <p:cxnSp>
              <p:nvCxnSpPr>
                <p:cNvPr id="62" name="직선 연결선 61">
                  <a:extLst>
                    <a:ext uri="{FF2B5EF4-FFF2-40B4-BE49-F238E27FC236}">
                      <a16:creationId xmlns:a16="http://schemas.microsoft.com/office/drawing/2014/main" id="{C4C61754-2026-4B48-A50E-232E6569F0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72200" y="3848100"/>
                  <a:ext cx="0" cy="565405"/>
                </a:xfrm>
                <a:prstGeom prst="line">
                  <a:avLst/>
                </a:prstGeom>
                <a:ln w="10160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직선 연결선 63">
                  <a:extLst>
                    <a:ext uri="{FF2B5EF4-FFF2-40B4-BE49-F238E27FC236}">
                      <a16:creationId xmlns:a16="http://schemas.microsoft.com/office/drawing/2014/main" id="{D3CEED37-D6D4-4A16-A637-4B929B241B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72198" y="3848100"/>
                  <a:ext cx="381002" cy="533400"/>
                </a:xfrm>
                <a:prstGeom prst="line">
                  <a:avLst/>
                </a:prstGeom>
                <a:ln w="101600" cap="rnd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직선 연결선 64">
                  <a:extLst>
                    <a:ext uri="{FF2B5EF4-FFF2-40B4-BE49-F238E27FC236}">
                      <a16:creationId xmlns:a16="http://schemas.microsoft.com/office/drawing/2014/main" id="{8410E1A2-7C73-4D8B-B9AC-9EDC63DC54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3200" y="3848100"/>
                  <a:ext cx="0" cy="533400"/>
                </a:xfrm>
                <a:prstGeom prst="line">
                  <a:avLst/>
                </a:prstGeom>
                <a:ln w="101600" cap="rnd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D8B1628C-0DD7-4A71-A366-6B3268B9663D}"/>
                  </a:ext>
                </a:extLst>
              </p:cNvPr>
              <p:cNvGrpSpPr/>
              <p:nvPr/>
            </p:nvGrpSpPr>
            <p:grpSpPr>
              <a:xfrm rot="16200000">
                <a:off x="4955531" y="5099664"/>
                <a:ext cx="472374" cy="414762"/>
                <a:chOff x="10138019" y="3897412"/>
                <a:chExt cx="439494" cy="314326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E6B930A3-3610-4E8A-87EE-453125B7F8CC}"/>
                    </a:ext>
                  </a:extLst>
                </p:cNvPr>
                <p:cNvSpPr/>
                <p:nvPr/>
              </p:nvSpPr>
              <p:spPr>
                <a:xfrm>
                  <a:off x="10138019" y="4006581"/>
                  <a:ext cx="367527" cy="95991"/>
                </a:xfrm>
                <a:prstGeom prst="rect">
                  <a:avLst/>
                </a:prstGeom>
                <a:solidFill>
                  <a:srgbClr val="385D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이등변 삼각형 58">
                  <a:extLst>
                    <a:ext uri="{FF2B5EF4-FFF2-40B4-BE49-F238E27FC236}">
                      <a16:creationId xmlns:a16="http://schemas.microsoft.com/office/drawing/2014/main" id="{8AFC7804-DAF7-42F1-BEDE-5868BB340EA0}"/>
                    </a:ext>
                  </a:extLst>
                </p:cNvPr>
                <p:cNvSpPr/>
                <p:nvPr/>
              </p:nvSpPr>
              <p:spPr>
                <a:xfrm rot="16200000">
                  <a:off x="10165803" y="3919090"/>
                  <a:ext cx="314325" cy="270970"/>
                </a:xfrm>
                <a:prstGeom prst="triangle">
                  <a:avLst/>
                </a:prstGeom>
                <a:solidFill>
                  <a:srgbClr val="385D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29673240-0095-405A-830C-117F203A5804}"/>
                    </a:ext>
                  </a:extLst>
                </p:cNvPr>
                <p:cNvSpPr/>
                <p:nvPr/>
              </p:nvSpPr>
              <p:spPr>
                <a:xfrm>
                  <a:off x="10456081" y="3897412"/>
                  <a:ext cx="121432" cy="314326"/>
                </a:xfrm>
                <a:prstGeom prst="rect">
                  <a:avLst/>
                </a:prstGeom>
                <a:solidFill>
                  <a:srgbClr val="385D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49" name="달 48">
              <a:extLst>
                <a:ext uri="{FF2B5EF4-FFF2-40B4-BE49-F238E27FC236}">
                  <a16:creationId xmlns:a16="http://schemas.microsoft.com/office/drawing/2014/main" id="{D5FAA368-5534-4740-BB33-03A50039D541}"/>
                </a:ext>
              </a:extLst>
            </p:cNvPr>
            <p:cNvSpPr/>
            <p:nvPr/>
          </p:nvSpPr>
          <p:spPr>
            <a:xfrm rot="5400000">
              <a:off x="3704978" y="5601895"/>
              <a:ext cx="244429" cy="515181"/>
            </a:xfrm>
            <a:prstGeom prst="moon">
              <a:avLst>
                <a:gd name="adj" fmla="val 0"/>
              </a:avLst>
            </a:prstGeom>
            <a:solidFill>
              <a:schemeClr val="bg1"/>
            </a:solidFill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2993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2729" y="277483"/>
            <a:ext cx="17615648" cy="9633000"/>
          </a:xfrm>
          <a:prstGeom prst="rect">
            <a:avLst/>
          </a:prstGeom>
          <a:noFill/>
          <a:ln w="25400">
            <a:solidFill>
              <a:srgbClr val="4F81B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1" name="TextBox 140"/>
          <p:cNvSpPr txBox="1"/>
          <p:nvPr/>
        </p:nvSpPr>
        <p:spPr>
          <a:xfrm>
            <a:off x="472788" y="15637"/>
            <a:ext cx="954107" cy="553998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rgbClr val="5DB6D5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본론</a:t>
            </a:r>
            <a:endParaRPr lang="ko-KR" altLang="en-US" sz="3000" dirty="0">
              <a:solidFill>
                <a:srgbClr val="5DB6D5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762000" y="569635"/>
            <a:ext cx="2983509" cy="830997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565658"/>
                </a:solidFill>
                <a:ea typeface="a옛날사진관3" panose="02020600000000000000" pitchFamily="18" charset="-127"/>
              </a:rPr>
              <a:t>04</a:t>
            </a:r>
            <a:r>
              <a:rPr lang="en-US" altLang="ko-KR" sz="4200" dirty="0">
                <a:solidFill>
                  <a:srgbClr val="565658"/>
                </a:solidFill>
                <a:ea typeface="a옛날사진관3" panose="02020600000000000000" pitchFamily="18" charset="-127"/>
              </a:rPr>
              <a:t>. </a:t>
            </a:r>
            <a:r>
              <a:rPr lang="ko-KR" altLang="en-US" sz="2400" b="1" dirty="0">
                <a:solidFill>
                  <a:srgbClr val="565658"/>
                </a:solidFill>
                <a:ea typeface="a옛날사진관3" panose="02020600000000000000" pitchFamily="18" charset="-127"/>
              </a:rPr>
              <a:t>분석 시나리오</a:t>
            </a:r>
            <a:endParaRPr lang="en-US" altLang="ko-KR" sz="2400" b="1" spc="450" dirty="0">
              <a:solidFill>
                <a:srgbClr val="565658"/>
              </a:solidFill>
              <a:ea typeface="a옛날사진관3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A37676-0F27-4D27-8971-892CB2016180}"/>
              </a:ext>
            </a:extLst>
          </p:cNvPr>
          <p:cNvSpPr txBox="1"/>
          <p:nvPr/>
        </p:nvSpPr>
        <p:spPr>
          <a:xfrm>
            <a:off x="10714618" y="1188721"/>
            <a:ext cx="18473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7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579092A-636C-40DA-98C3-1E143B6508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4" b="93852" l="455" r="99091">
                        <a14:foregroundMark x1="38977" y1="8197" x2="38977" y2="8197"/>
                        <a14:foregroundMark x1="39545" y1="2664" x2="39545" y2="2664"/>
                        <a14:foregroundMark x1="45568" y1="26844" x2="45568" y2="26844"/>
                        <a14:foregroundMark x1="41818" y1="39549" x2="41818" y2="39549"/>
                        <a14:foregroundMark x1="47841" y1="38934" x2="47841" y2="38934"/>
                        <a14:foregroundMark x1="52386" y1="47131" x2="52386" y2="47131"/>
                        <a14:foregroundMark x1="55455" y1="54303" x2="55455" y2="54303"/>
                        <a14:foregroundMark x1="57500" y1="58197" x2="57500" y2="58197"/>
                        <a14:foregroundMark x1="28523" y1="29508" x2="29205" y2="31762"/>
                        <a14:foregroundMark x1="32273" y1="42008" x2="32273" y2="42008"/>
                        <a14:foregroundMark x1="23977" y1="43033" x2="23977" y2="43033"/>
                        <a14:foregroundMark x1="18750" y1="46107" x2="18750" y2="46107"/>
                        <a14:foregroundMark x1="24091" y1="51434" x2="24091" y2="51434"/>
                        <a14:foregroundMark x1="12386" y1="47336" x2="12386" y2="47336"/>
                        <a14:foregroundMark x1="9091" y1="52869" x2="9091" y2="52869"/>
                        <a14:foregroundMark x1="4091" y1="57172" x2="4091" y2="57172"/>
                        <a14:foregroundMark x1="455" y1="55123" x2="455" y2="55123"/>
                        <a14:foregroundMark x1="20227" y1="54508" x2="20227" y2="54508"/>
                        <a14:foregroundMark x1="17955" y1="57172" x2="17955" y2="57172"/>
                        <a14:foregroundMark x1="12386" y1="59426" x2="12386" y2="59426"/>
                        <a14:foregroundMark x1="12273" y1="72541" x2="12273" y2="72541"/>
                        <a14:foregroundMark x1="12159" y1="73566" x2="12159" y2="73566"/>
                        <a14:foregroundMark x1="11818" y1="69467" x2="9091" y2="80533"/>
                        <a14:foregroundMark x1="11705" y1="70902" x2="13523" y2="78484"/>
                        <a14:foregroundMark x1="17500" y1="74795" x2="18977" y2="76025"/>
                        <a14:foregroundMark x1="23068" y1="73770" x2="23068" y2="76844"/>
                        <a14:foregroundMark x1="32841" y1="68852" x2="33068" y2="71311"/>
                        <a14:foregroundMark x1="34886" y1="78893" x2="35227" y2="81557"/>
                        <a14:foregroundMark x1="37386" y1="70492" x2="38977" y2="75000"/>
                        <a14:foregroundMark x1="30795" y1="83607" x2="35455" y2="85246"/>
                        <a14:foregroundMark x1="36364" y1="85041" x2="38182" y2="94262"/>
                        <a14:foregroundMark x1="47841" y1="69467" x2="47841" y2="72541"/>
                        <a14:foregroundMark x1="49432" y1="68443" x2="49886" y2="68443"/>
                        <a14:foregroundMark x1="49432" y1="71926" x2="52955" y2="71926"/>
                        <a14:foregroundMark x1="51364" y1="68443" x2="53636" y2="69057"/>
                        <a14:foregroundMark x1="47614" y1="77664" x2="51477" y2="77664"/>
                        <a14:foregroundMark x1="52159" y1="74590" x2="53295" y2="74795"/>
                        <a14:foregroundMark x1="58523" y1="70697" x2="59659" y2="71311"/>
                        <a14:foregroundMark x1="61676" y1="71721" x2="61591" y2="72541"/>
                        <a14:foregroundMark x1="61932" y1="69262" x2="61676" y2="71721"/>
                        <a14:foregroundMark x1="65227" y1="73361" x2="65227" y2="72541"/>
                        <a14:foregroundMark x1="71364" y1="71926" x2="71477" y2="73975"/>
                        <a14:foregroundMark x1="76477" y1="73566" x2="76591" y2="74385"/>
                        <a14:foregroundMark x1="65227" y1="80738" x2="65227" y2="81148"/>
                        <a14:foregroundMark x1="60114" y1="83197" x2="60114" y2="83197"/>
                        <a14:foregroundMark x1="61023" y1="78893" x2="61364" y2="78893"/>
                        <a14:foregroundMark x1="64545" y1="85656" x2="63864" y2="85656"/>
                        <a14:foregroundMark x1="53977" y1="81762" x2="54091" y2="82377"/>
                        <a14:foregroundMark x1="53636" y1="78074" x2="53977" y2="78074"/>
                        <a14:foregroundMark x1="52727" y1="80738" x2="53295" y2="80738"/>
                        <a14:foregroundMark x1="51364" y1="80123" x2="49886" y2="80738"/>
                        <a14:foregroundMark x1="49318" y1="80738" x2="48409" y2="80738"/>
                        <a14:foregroundMark x1="82955" y1="70492" x2="82727" y2="74590"/>
                        <a14:foregroundMark x1="88295" y1="71926" x2="87955" y2="74590"/>
                        <a14:foregroundMark x1="84432" y1="69877" x2="84432" y2="69877"/>
                        <a14:foregroundMark x1="88295" y1="78484" x2="88295" y2="78484"/>
                        <a14:foregroundMark x1="93636" y1="72541" x2="93636" y2="74590"/>
                        <a14:foregroundMark x1="99091" y1="70492" x2="98750" y2="74180"/>
                        <a14:foregroundMark x1="44432" y1="15164" x2="44432" y2="15164"/>
                        <a14:foregroundMark x1="44432" y1="14549" x2="44432" y2="14549"/>
                        <a14:foregroundMark x1="44318" y1="13934" x2="44318" y2="13934"/>
                        <a14:foregroundMark x1="44318" y1="13320" x2="44318" y2="13320"/>
                        <a14:foregroundMark x1="44318" y1="12910" x2="44318" y2="12910"/>
                        <a14:foregroundMark x1="13977" y1="60246" x2="14659" y2="60861"/>
                        <a14:foregroundMark x1="17045" y1="60451" x2="17045" y2="60451"/>
                        <a14:foregroundMark x1="21477" y1="58607" x2="21477" y2="58607"/>
                        <a14:backgroundMark x1="72159" y1="26434" x2="82273" y2="45287"/>
                        <a14:backgroundMark x1="60227" y1="72951" x2="60227" y2="72951"/>
                        <a14:backgroundMark x1="64091" y1="71721" x2="64091" y2="717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907" y="376517"/>
            <a:ext cx="1559305" cy="811670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32415072-07D6-4598-883F-775FCF971E2A}"/>
              </a:ext>
            </a:extLst>
          </p:cNvPr>
          <p:cNvSpPr/>
          <p:nvPr/>
        </p:nvSpPr>
        <p:spPr>
          <a:xfrm>
            <a:off x="472788" y="9791638"/>
            <a:ext cx="822611" cy="226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E371F871-8E31-4900-B3A3-7CB789001E8C}"/>
              </a:ext>
            </a:extLst>
          </p:cNvPr>
          <p:cNvGrpSpPr/>
          <p:nvPr/>
        </p:nvGrpSpPr>
        <p:grpSpPr>
          <a:xfrm>
            <a:off x="469567" y="9756354"/>
            <a:ext cx="528908" cy="314326"/>
            <a:chOff x="10138017" y="3897412"/>
            <a:chExt cx="528908" cy="314326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540CF62-8DC0-47F5-933A-FC11B63FE444}"/>
                </a:ext>
              </a:extLst>
            </p:cNvPr>
            <p:cNvSpPr/>
            <p:nvPr/>
          </p:nvSpPr>
          <p:spPr>
            <a:xfrm>
              <a:off x="10138017" y="4006581"/>
              <a:ext cx="367527" cy="959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이등변 삼각형 71">
              <a:extLst>
                <a:ext uri="{FF2B5EF4-FFF2-40B4-BE49-F238E27FC236}">
                  <a16:creationId xmlns:a16="http://schemas.microsoft.com/office/drawing/2014/main" id="{F301C866-C62A-4936-A4CA-C6F1A1C2AF68}"/>
                </a:ext>
              </a:extLst>
            </p:cNvPr>
            <p:cNvSpPr/>
            <p:nvPr/>
          </p:nvSpPr>
          <p:spPr>
            <a:xfrm rot="16200000">
              <a:off x="10165803" y="3919090"/>
              <a:ext cx="314325" cy="27097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596AA0F-A32D-493F-9C31-015ED8F5E17C}"/>
                </a:ext>
              </a:extLst>
            </p:cNvPr>
            <p:cNvSpPr/>
            <p:nvPr/>
          </p:nvSpPr>
          <p:spPr>
            <a:xfrm>
              <a:off x="10456081" y="3897412"/>
              <a:ext cx="121432" cy="3143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모서리가 둥근 직사각형 35">
              <a:extLst>
                <a:ext uri="{FF2B5EF4-FFF2-40B4-BE49-F238E27FC236}">
                  <a16:creationId xmlns:a16="http://schemas.microsoft.com/office/drawing/2014/main" id="{D5F33A15-E4FB-4535-A778-744893C0CF7D}"/>
                </a:ext>
              </a:extLst>
            </p:cNvPr>
            <p:cNvSpPr/>
            <p:nvPr/>
          </p:nvSpPr>
          <p:spPr>
            <a:xfrm>
              <a:off x="10443088" y="3943350"/>
              <a:ext cx="223837" cy="4571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모서리가 둥근 직사각형 36">
              <a:extLst>
                <a:ext uri="{FF2B5EF4-FFF2-40B4-BE49-F238E27FC236}">
                  <a16:creationId xmlns:a16="http://schemas.microsoft.com/office/drawing/2014/main" id="{D2A47C27-FC2B-4EA1-9DAB-2B07523F5CDF}"/>
                </a:ext>
              </a:extLst>
            </p:cNvPr>
            <p:cNvSpPr/>
            <p:nvPr/>
          </p:nvSpPr>
          <p:spPr>
            <a:xfrm>
              <a:off x="10443088" y="4120084"/>
              <a:ext cx="223837" cy="4571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A46C5AE-4F70-48F3-A677-C46E433E562B}"/>
              </a:ext>
            </a:extLst>
          </p:cNvPr>
          <p:cNvSpPr/>
          <p:nvPr/>
        </p:nvSpPr>
        <p:spPr>
          <a:xfrm>
            <a:off x="2216970" y="9814480"/>
            <a:ext cx="100212" cy="25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2376885-DE37-4397-9B1B-1340701BD296}"/>
              </a:ext>
            </a:extLst>
          </p:cNvPr>
          <p:cNvGrpSpPr/>
          <p:nvPr/>
        </p:nvGrpSpPr>
        <p:grpSpPr>
          <a:xfrm>
            <a:off x="1120403" y="9688390"/>
            <a:ext cx="1089397" cy="450253"/>
            <a:chOff x="1105695" y="9688390"/>
            <a:chExt cx="1089397" cy="450253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930766CC-387C-442E-AEC3-449379E92C25}"/>
                </a:ext>
              </a:extLst>
            </p:cNvPr>
            <p:cNvGrpSpPr/>
            <p:nvPr/>
          </p:nvGrpSpPr>
          <p:grpSpPr>
            <a:xfrm>
              <a:off x="1105695" y="9688390"/>
              <a:ext cx="1089397" cy="450253"/>
              <a:chOff x="7696200" y="8191500"/>
              <a:chExt cx="1295400" cy="535395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B11D376-8292-42C3-93ED-048E52BB9641}"/>
                  </a:ext>
                </a:extLst>
              </p:cNvPr>
              <p:cNvGrpSpPr/>
              <p:nvPr/>
            </p:nvGrpSpPr>
            <p:grpSpPr>
              <a:xfrm>
                <a:off x="7696200" y="8191500"/>
                <a:ext cx="1295400" cy="535395"/>
                <a:chOff x="8001000" y="9295402"/>
                <a:chExt cx="1510552" cy="535395"/>
              </a:xfrm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D5C40C3B-74ED-462E-9222-8D9BAC7D47E0}"/>
                    </a:ext>
                  </a:extLst>
                </p:cNvPr>
                <p:cNvSpPr/>
                <p:nvPr/>
              </p:nvSpPr>
              <p:spPr>
                <a:xfrm>
                  <a:off x="9372599" y="9432244"/>
                  <a:ext cx="138953" cy="259079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4F81B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8D9FA201-BA21-4698-B0CC-25EFD16807AD}"/>
                    </a:ext>
                  </a:extLst>
                </p:cNvPr>
                <p:cNvGrpSpPr/>
                <p:nvPr/>
              </p:nvGrpSpPr>
              <p:grpSpPr>
                <a:xfrm>
                  <a:off x="8001000" y="9295402"/>
                  <a:ext cx="1463965" cy="535395"/>
                  <a:chOff x="8001000" y="9295402"/>
                  <a:chExt cx="1463965" cy="535395"/>
                </a:xfrm>
              </p:grpSpPr>
              <p:sp>
                <p:nvSpPr>
                  <p:cNvPr id="7" name="사각형: 둥근 모서리 6">
                    <a:extLst>
                      <a:ext uri="{FF2B5EF4-FFF2-40B4-BE49-F238E27FC236}">
                        <a16:creationId xmlns:a16="http://schemas.microsoft.com/office/drawing/2014/main" id="{EE84270A-AF83-4AD2-860C-83724683262C}"/>
                      </a:ext>
                    </a:extLst>
                  </p:cNvPr>
                  <p:cNvSpPr/>
                  <p:nvPr/>
                </p:nvSpPr>
                <p:spPr>
                  <a:xfrm>
                    <a:off x="8001000" y="9295402"/>
                    <a:ext cx="1371600" cy="535395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8575">
                    <a:solidFill>
                      <a:srgbClr val="4F81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487F4B89-3F4E-4DF2-A9E6-BDAE055E3B29}"/>
                      </a:ext>
                    </a:extLst>
                  </p:cNvPr>
                  <p:cNvSpPr/>
                  <p:nvPr/>
                </p:nvSpPr>
                <p:spPr>
                  <a:xfrm>
                    <a:off x="9280234" y="9445335"/>
                    <a:ext cx="184731" cy="235526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4AA02235-6B37-4751-8ACF-CD78487266FC}"/>
                  </a:ext>
                </a:extLst>
              </p:cNvPr>
              <p:cNvSpPr/>
              <p:nvPr/>
            </p:nvSpPr>
            <p:spPr>
              <a:xfrm>
                <a:off x="7829412" y="8266474"/>
                <a:ext cx="184731" cy="395921"/>
              </a:xfrm>
              <a:prstGeom prst="roundRect">
                <a:avLst/>
              </a:prstGeom>
              <a:solidFill>
                <a:srgbClr val="4F81BD"/>
              </a:solidFill>
              <a:ln>
                <a:solidFill>
                  <a:srgbClr val="4F81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77718A16-F67E-4475-8F92-40FCFEEAEF2D}"/>
                </a:ext>
              </a:extLst>
            </p:cNvPr>
            <p:cNvSpPr/>
            <p:nvPr/>
          </p:nvSpPr>
          <p:spPr>
            <a:xfrm>
              <a:off x="1478932" y="9751441"/>
              <a:ext cx="155354" cy="332959"/>
            </a:xfrm>
            <a:prstGeom prst="roundRect">
              <a:avLst/>
            </a:prstGeom>
            <a:solidFill>
              <a:srgbClr val="4F81BD"/>
            </a:solidFill>
            <a:ln>
              <a:solidFill>
                <a:srgbClr val="4F8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CDC3060-ACD3-493F-B998-B6F2C510E6F8}"/>
              </a:ext>
            </a:extLst>
          </p:cNvPr>
          <p:cNvGrpSpPr/>
          <p:nvPr/>
        </p:nvGrpSpPr>
        <p:grpSpPr>
          <a:xfrm>
            <a:off x="787631" y="2496840"/>
            <a:ext cx="9606981" cy="5953565"/>
            <a:chOff x="1972423" y="2584033"/>
            <a:chExt cx="9606981" cy="5953565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CB91B14-A83E-45AF-B956-4E7DC34E601A}"/>
                </a:ext>
              </a:extLst>
            </p:cNvPr>
            <p:cNvGrpSpPr/>
            <p:nvPr/>
          </p:nvGrpSpPr>
          <p:grpSpPr>
            <a:xfrm>
              <a:off x="1982236" y="2584033"/>
              <a:ext cx="8973185" cy="1281764"/>
              <a:chOff x="5657215" y="1765591"/>
              <a:chExt cx="8973185" cy="1281764"/>
            </a:xfrm>
          </p:grpSpPr>
          <p:pic>
            <p:nvPicPr>
              <p:cNvPr id="5" name="그래픽 4" descr="여성 사무직 근로자 윤곽선">
                <a:extLst>
                  <a:ext uri="{FF2B5EF4-FFF2-40B4-BE49-F238E27FC236}">
                    <a16:creationId xmlns:a16="http://schemas.microsoft.com/office/drawing/2014/main" id="{10F98752-CBF9-4053-8200-2ED46DE62A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57215" y="204315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A852F78-7BCE-412A-A39A-DDAB275E36E3}"/>
                  </a:ext>
                </a:extLst>
              </p:cNvPr>
              <p:cNvSpPr txBox="1"/>
              <p:nvPr/>
            </p:nvSpPr>
            <p:spPr>
              <a:xfrm>
                <a:off x="6629400" y="2308691"/>
                <a:ext cx="80010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배터리가 없어서 충전이 필요한 순간마다 신기하게 미리 검색한 게 </a:t>
                </a:r>
                <a:r>
                  <a:rPr lang="ko-KR" altLang="en-US" sz="1400" dirty="0" err="1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아닌데도</a:t>
                </a:r>
                <a:r>
                  <a:rPr lang="ko-KR" altLang="en-US" sz="1400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방문하는 편의점</a:t>
                </a:r>
                <a:r>
                  <a:rPr lang="en-US" altLang="ko-KR" sz="1400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, </a:t>
                </a:r>
                <a:r>
                  <a:rPr lang="ko-KR" altLang="en-US" sz="1400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영화관</a:t>
                </a:r>
                <a:r>
                  <a:rPr lang="en-US" altLang="ko-KR" sz="1400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, </a:t>
                </a:r>
                <a:r>
                  <a:rPr lang="ko-KR" altLang="en-US" sz="1400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병원마다 꼭 충전돼지가 있었어요</a:t>
                </a:r>
                <a:r>
                  <a:rPr lang="en-US" altLang="ko-KR" sz="1400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! </a:t>
                </a:r>
                <a:r>
                  <a:rPr lang="ko-KR" altLang="en-US" sz="1400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그만큼 주변 곳곳에 많이 설치가 됐다는 거겠죠</a:t>
                </a:r>
                <a:r>
                  <a:rPr lang="en-US" altLang="ko-KR" sz="1400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? </a:t>
                </a:r>
                <a:r>
                  <a:rPr lang="ko-KR" altLang="en-US" sz="1400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배고픈 나의 핸드폰에게 늘 밥을 주는 고마운 녀석</a:t>
                </a:r>
                <a:r>
                  <a:rPr lang="en-US" altLang="ko-KR" sz="1400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… </a:t>
                </a:r>
                <a:r>
                  <a:rPr lang="ko-KR" altLang="en-US" sz="1400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앞으로도 </a:t>
                </a:r>
                <a:r>
                  <a:rPr lang="ko-KR" altLang="en-US" sz="1400" dirty="0" err="1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더더</a:t>
                </a:r>
                <a:r>
                  <a:rPr lang="ko-KR" altLang="en-US" sz="1400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 흥했으면</a:t>
                </a:r>
                <a:r>
                  <a:rPr lang="en-US" altLang="ko-KR" sz="1400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~~!</a:t>
                </a:r>
                <a:endParaRPr lang="ko-KR" altLang="en-US" sz="14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endParaRPr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A8C03B1C-F8F5-4D13-87F2-1B8DD4FD917F}"/>
                  </a:ext>
                </a:extLst>
              </p:cNvPr>
              <p:cNvGrpSpPr/>
              <p:nvPr/>
            </p:nvGrpSpPr>
            <p:grpSpPr>
              <a:xfrm>
                <a:off x="6705600" y="2116755"/>
                <a:ext cx="693642" cy="132392"/>
                <a:chOff x="3745509" y="7543799"/>
                <a:chExt cx="693642" cy="132392"/>
              </a:xfrm>
            </p:grpSpPr>
            <p:sp>
              <p:nvSpPr>
                <p:cNvPr id="23" name="별: 꼭짓점 5개 22">
                  <a:extLst>
                    <a:ext uri="{FF2B5EF4-FFF2-40B4-BE49-F238E27FC236}">
                      <a16:creationId xmlns:a16="http://schemas.microsoft.com/office/drawing/2014/main" id="{380DE2AA-7F20-4AD3-BE8E-35A477131E7F}"/>
                    </a:ext>
                  </a:extLst>
                </p:cNvPr>
                <p:cNvSpPr/>
                <p:nvPr/>
              </p:nvSpPr>
              <p:spPr>
                <a:xfrm>
                  <a:off x="3745509" y="7543800"/>
                  <a:ext cx="130878" cy="132391"/>
                </a:xfrm>
                <a:prstGeom prst="star5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별: 꼭짓점 5개 47">
                  <a:extLst>
                    <a:ext uri="{FF2B5EF4-FFF2-40B4-BE49-F238E27FC236}">
                      <a16:creationId xmlns:a16="http://schemas.microsoft.com/office/drawing/2014/main" id="{0E739F03-F498-4515-8B64-64BDF0C6CF50}"/>
                    </a:ext>
                  </a:extLst>
                </p:cNvPr>
                <p:cNvSpPr/>
                <p:nvPr/>
              </p:nvSpPr>
              <p:spPr>
                <a:xfrm>
                  <a:off x="3886200" y="7543799"/>
                  <a:ext cx="130878" cy="132391"/>
                </a:xfrm>
                <a:prstGeom prst="star5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별: 꼭짓점 5개 48">
                  <a:extLst>
                    <a:ext uri="{FF2B5EF4-FFF2-40B4-BE49-F238E27FC236}">
                      <a16:creationId xmlns:a16="http://schemas.microsoft.com/office/drawing/2014/main" id="{92FA65D8-00AC-4F3B-AEEB-95A688F865F7}"/>
                    </a:ext>
                  </a:extLst>
                </p:cNvPr>
                <p:cNvSpPr/>
                <p:nvPr/>
              </p:nvSpPr>
              <p:spPr>
                <a:xfrm>
                  <a:off x="4026891" y="7543799"/>
                  <a:ext cx="130878" cy="132391"/>
                </a:xfrm>
                <a:prstGeom prst="star5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별: 꼭짓점 5개 50">
                  <a:extLst>
                    <a:ext uri="{FF2B5EF4-FFF2-40B4-BE49-F238E27FC236}">
                      <a16:creationId xmlns:a16="http://schemas.microsoft.com/office/drawing/2014/main" id="{27EBBD69-CC6B-4719-B58B-08E2F0687C21}"/>
                    </a:ext>
                  </a:extLst>
                </p:cNvPr>
                <p:cNvSpPr/>
                <p:nvPr/>
              </p:nvSpPr>
              <p:spPr>
                <a:xfrm>
                  <a:off x="4167582" y="7543799"/>
                  <a:ext cx="130878" cy="132391"/>
                </a:xfrm>
                <a:prstGeom prst="star5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별: 꼭짓점 5개 51">
                  <a:extLst>
                    <a:ext uri="{FF2B5EF4-FFF2-40B4-BE49-F238E27FC236}">
                      <a16:creationId xmlns:a16="http://schemas.microsoft.com/office/drawing/2014/main" id="{6E7819B7-1AF2-4835-AF40-25B2E4101D97}"/>
                    </a:ext>
                  </a:extLst>
                </p:cNvPr>
                <p:cNvSpPr/>
                <p:nvPr/>
              </p:nvSpPr>
              <p:spPr>
                <a:xfrm>
                  <a:off x="4308273" y="7543799"/>
                  <a:ext cx="130878" cy="132391"/>
                </a:xfrm>
                <a:prstGeom prst="star5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FDBDD81-79DD-47DE-8524-BB28BF80D3E6}"/>
                  </a:ext>
                </a:extLst>
              </p:cNvPr>
              <p:cNvSpPr txBox="1"/>
              <p:nvPr/>
            </p:nvSpPr>
            <p:spPr>
              <a:xfrm>
                <a:off x="7403270" y="2043152"/>
                <a:ext cx="124906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solidFill>
                      <a:schemeClr val="bg1">
                        <a:lumMod val="50000"/>
                      </a:schemeClr>
                    </a:solidFill>
                  </a:rPr>
                  <a:t>2019</a:t>
                </a:r>
                <a:r>
                  <a:rPr lang="ko-KR" alt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년 </a:t>
                </a:r>
                <a:r>
                  <a:rPr lang="en-US" altLang="ko-KR" sz="1100" dirty="0">
                    <a:solidFill>
                      <a:schemeClr val="bg1">
                        <a:lumMod val="50000"/>
                      </a:schemeClr>
                    </a:solidFill>
                  </a:rPr>
                  <a:t>12</a:t>
                </a:r>
                <a:r>
                  <a:rPr lang="ko-KR" alt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월 </a:t>
                </a:r>
                <a:r>
                  <a:rPr lang="en-US" altLang="ko-KR" sz="1100" dirty="0">
                    <a:solidFill>
                      <a:schemeClr val="bg1">
                        <a:lumMod val="50000"/>
                      </a:schemeClr>
                    </a:solidFill>
                  </a:rPr>
                  <a:t>20</a:t>
                </a:r>
                <a:r>
                  <a:rPr lang="ko-KR" alt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일</a:t>
                </a:r>
              </a:p>
            </p:txBody>
          </p:sp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DCDC0107-B477-48BE-9094-055A8A71E8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55392" y="1765591"/>
                <a:ext cx="1028844" cy="562053"/>
              </a:xfrm>
              <a:prstGeom prst="rect">
                <a:avLst/>
              </a:prstGeom>
            </p:spPr>
          </p:pic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BDD67458-0631-4301-AA2D-EEF38D57CC98}"/>
                </a:ext>
              </a:extLst>
            </p:cNvPr>
            <p:cNvGrpSpPr/>
            <p:nvPr/>
          </p:nvGrpSpPr>
          <p:grpSpPr>
            <a:xfrm>
              <a:off x="1972423" y="3969522"/>
              <a:ext cx="8973185" cy="1281764"/>
              <a:chOff x="4540182" y="1817363"/>
              <a:chExt cx="8973185" cy="1281764"/>
            </a:xfrm>
          </p:grpSpPr>
          <p:pic>
            <p:nvPicPr>
              <p:cNvPr id="20" name="그래픽 19" descr="여성 사무직 근로자 단색으로 채워진">
                <a:extLst>
                  <a:ext uri="{FF2B5EF4-FFF2-40B4-BE49-F238E27FC236}">
                    <a16:creationId xmlns:a16="http://schemas.microsoft.com/office/drawing/2014/main" id="{E04696C9-B24C-4A92-B4AD-49D3524E89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549995" y="2094924"/>
                <a:ext cx="914400" cy="914400"/>
              </a:xfrm>
              <a:prstGeom prst="rect">
                <a:avLst/>
              </a:prstGeom>
            </p:spPr>
          </p:pic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0E3F1B3A-09DD-40F9-B332-6397E4EF3275}"/>
                  </a:ext>
                </a:extLst>
              </p:cNvPr>
              <p:cNvGrpSpPr/>
              <p:nvPr/>
            </p:nvGrpSpPr>
            <p:grpSpPr>
              <a:xfrm>
                <a:off x="4540182" y="1817363"/>
                <a:ext cx="8973185" cy="1281764"/>
                <a:chOff x="4540182" y="1817363"/>
                <a:chExt cx="8973185" cy="1281764"/>
              </a:xfrm>
            </p:grpSpPr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25C0089A-4A51-41CE-A5A6-C5CC5F2F7658}"/>
                    </a:ext>
                  </a:extLst>
                </p:cNvPr>
                <p:cNvGrpSpPr/>
                <p:nvPr/>
              </p:nvGrpSpPr>
              <p:grpSpPr>
                <a:xfrm>
                  <a:off x="4540182" y="1817363"/>
                  <a:ext cx="8973185" cy="1281764"/>
                  <a:chOff x="5657215" y="1765591"/>
                  <a:chExt cx="8973185" cy="1281764"/>
                </a:xfrm>
              </p:grpSpPr>
              <p:pic>
                <p:nvPicPr>
                  <p:cNvPr id="60" name="그래픽 59" descr="여성 사무직 근로자 윤곽선">
                    <a:extLst>
                      <a:ext uri="{FF2B5EF4-FFF2-40B4-BE49-F238E27FC236}">
                        <a16:creationId xmlns:a16="http://schemas.microsoft.com/office/drawing/2014/main" id="{B80BF588-1881-483E-A8F4-5FF367D34A0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57215" y="2043152"/>
                    <a:ext cx="914400" cy="914400"/>
                  </a:xfrm>
                  <a:prstGeom prst="rect">
                    <a:avLst/>
                  </a:prstGeom>
                </p:spPr>
              </p:pic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B58F29AF-324F-4908-9E65-688AFD661EED}"/>
                      </a:ext>
                    </a:extLst>
                  </p:cNvPr>
                  <p:cNvSpPr txBox="1"/>
                  <p:nvPr/>
                </p:nvSpPr>
                <p:spPr>
                  <a:xfrm>
                    <a:off x="6629400" y="2308691"/>
                    <a:ext cx="8001000" cy="7386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4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rPr>
                      <a:t>배터리가 거의 다 닳아서 </a:t>
                    </a:r>
                    <a:r>
                      <a:rPr lang="ko-KR" altLang="en-US" sz="1400" dirty="0" err="1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rPr>
                      <a:t>불안했었는데</a:t>
                    </a:r>
                    <a:r>
                      <a:rPr lang="ko-KR" altLang="en-US" sz="14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rPr>
                      <a:t> 마침 커피숍에 이 서비스가 있더라구요</a:t>
                    </a:r>
                    <a:r>
                      <a:rPr lang="en-US" altLang="ko-KR" sz="14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rPr>
                      <a:t>!! </a:t>
                    </a:r>
                    <a:r>
                      <a:rPr lang="ko-KR" altLang="en-US" sz="14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rPr>
                      <a:t>간단한 결제절차를 마치고 다시 배터리를 풀로 채웠답니다</a:t>
                    </a:r>
                    <a:r>
                      <a:rPr lang="en-US" altLang="ko-KR" sz="14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rPr>
                      <a:t>! </a:t>
                    </a:r>
                    <a:r>
                      <a:rPr lang="ko-KR" altLang="en-US" sz="14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rPr>
                      <a:t>빨리 널리널리 전국에 다 </a:t>
                    </a:r>
                    <a:r>
                      <a:rPr lang="ko-KR" altLang="en-US" sz="1400" dirty="0" err="1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rPr>
                      <a:t>설치되서</a:t>
                    </a:r>
                    <a:r>
                      <a:rPr lang="ko-KR" altLang="en-US" sz="14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rPr>
                      <a:t> 언제 어디서든 빌렸으면 좋겠습니다</a:t>
                    </a:r>
                    <a:r>
                      <a:rPr lang="en-US" altLang="ko-KR" sz="14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rPr>
                      <a:t>!! </a:t>
                    </a:r>
                    <a:r>
                      <a:rPr lang="ko-KR" altLang="en-US" sz="14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rPr>
                      <a:t>너무 좋아요</a:t>
                    </a:r>
                    <a:r>
                      <a:rPr lang="en-US" altLang="ko-KR" sz="14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rPr>
                      <a:t>!!</a:t>
                    </a:r>
                    <a:endParaRPr lang="ko-KR" altLang="en-US" sz="1400" dirty="0">
                      <a:latin typeface="함초롬바탕" panose="02030604000101010101" pitchFamily="18" charset="-127"/>
                      <a:ea typeface="함초롬바탕" panose="02030604000101010101" pitchFamily="18" charset="-127"/>
                      <a:cs typeface="함초롬바탕" panose="02030604000101010101" pitchFamily="18" charset="-127"/>
                    </a:endParaRPr>
                  </a:p>
                </p:txBody>
              </p:sp>
              <p:grpSp>
                <p:nvGrpSpPr>
                  <p:cNvPr id="62" name="그룹 61">
                    <a:extLst>
                      <a:ext uri="{FF2B5EF4-FFF2-40B4-BE49-F238E27FC236}">
                        <a16:creationId xmlns:a16="http://schemas.microsoft.com/office/drawing/2014/main" id="{B5785FD7-F525-4038-9088-805E3CD3EAD0}"/>
                      </a:ext>
                    </a:extLst>
                  </p:cNvPr>
                  <p:cNvGrpSpPr/>
                  <p:nvPr/>
                </p:nvGrpSpPr>
                <p:grpSpPr>
                  <a:xfrm>
                    <a:off x="6705600" y="2116755"/>
                    <a:ext cx="693642" cy="132392"/>
                    <a:chOff x="3745509" y="7543799"/>
                    <a:chExt cx="693642" cy="132392"/>
                  </a:xfrm>
                </p:grpSpPr>
                <p:sp>
                  <p:nvSpPr>
                    <p:cNvPr id="65" name="별: 꼭짓점 5개 64">
                      <a:extLst>
                        <a:ext uri="{FF2B5EF4-FFF2-40B4-BE49-F238E27FC236}">
                          <a16:creationId xmlns:a16="http://schemas.microsoft.com/office/drawing/2014/main" id="{5DC00D51-3A98-401D-A003-FD3FD94216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45509" y="7543800"/>
                      <a:ext cx="130878" cy="132391"/>
                    </a:xfrm>
                    <a:prstGeom prst="star5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6" name="별: 꼭짓점 5개 65">
                      <a:extLst>
                        <a:ext uri="{FF2B5EF4-FFF2-40B4-BE49-F238E27FC236}">
                          <a16:creationId xmlns:a16="http://schemas.microsoft.com/office/drawing/2014/main" id="{2F0CBD52-2493-4EAD-9F5C-05BF4FB425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86200" y="7543799"/>
                      <a:ext cx="130878" cy="132391"/>
                    </a:xfrm>
                    <a:prstGeom prst="star5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7" name="별: 꼭짓점 5개 66">
                      <a:extLst>
                        <a:ext uri="{FF2B5EF4-FFF2-40B4-BE49-F238E27FC236}">
                          <a16:creationId xmlns:a16="http://schemas.microsoft.com/office/drawing/2014/main" id="{9DCD34AF-02FF-4364-A4A0-CFDE726C92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26891" y="7543799"/>
                      <a:ext cx="130878" cy="132391"/>
                    </a:xfrm>
                    <a:prstGeom prst="star5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8" name="별: 꼭짓점 5개 67">
                      <a:extLst>
                        <a:ext uri="{FF2B5EF4-FFF2-40B4-BE49-F238E27FC236}">
                          <a16:creationId xmlns:a16="http://schemas.microsoft.com/office/drawing/2014/main" id="{3FFC8FD3-CBB6-49FF-B36B-AEEFE26A87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7582" y="7543799"/>
                      <a:ext cx="130878" cy="132391"/>
                    </a:xfrm>
                    <a:prstGeom prst="star5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0" name="별: 꼭짓점 5개 69">
                      <a:extLst>
                        <a:ext uri="{FF2B5EF4-FFF2-40B4-BE49-F238E27FC236}">
                          <a16:creationId xmlns:a16="http://schemas.microsoft.com/office/drawing/2014/main" id="{A5A665B1-5AFA-495B-8DC3-9DC3450EFF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08273" y="7543799"/>
                      <a:ext cx="130878" cy="132391"/>
                    </a:xfrm>
                    <a:prstGeom prst="star5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35EEE1C7-65D6-48AB-AE52-3C3E6980FF04}"/>
                      </a:ext>
                    </a:extLst>
                  </p:cNvPr>
                  <p:cNvSpPr txBox="1"/>
                  <p:nvPr/>
                </p:nvSpPr>
                <p:spPr>
                  <a:xfrm>
                    <a:off x="7403270" y="2043152"/>
                    <a:ext cx="1104790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2019</a:t>
                    </a:r>
                    <a:r>
                      <a: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년 </a:t>
                    </a:r>
                    <a:r>
                      <a: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3</a:t>
                    </a:r>
                    <a:r>
                      <a: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월 </a:t>
                    </a:r>
                    <a:r>
                      <a: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6</a:t>
                    </a:r>
                    <a:r>
                      <a: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일</a:t>
                    </a:r>
                  </a:p>
                </p:txBody>
              </p:sp>
              <p:pic>
                <p:nvPicPr>
                  <p:cNvPr id="64" name="그림 63">
                    <a:extLst>
                      <a:ext uri="{FF2B5EF4-FFF2-40B4-BE49-F238E27FC236}">
                        <a16:creationId xmlns:a16="http://schemas.microsoft.com/office/drawing/2014/main" id="{D315795F-5ADE-4B81-93E7-D0BE6DB6C9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3455392" y="1765591"/>
                    <a:ext cx="1028844" cy="56205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94FDB38A-622D-4739-95E1-0F26A11939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481881" y="1865393"/>
                  <a:ext cx="943107" cy="53347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5508A07A-8B19-421C-9C7F-B8B1B2172CBC}"/>
                </a:ext>
              </a:extLst>
            </p:cNvPr>
            <p:cNvGrpSpPr/>
            <p:nvPr/>
          </p:nvGrpSpPr>
          <p:grpSpPr>
            <a:xfrm>
              <a:off x="1982236" y="5428614"/>
              <a:ext cx="8983692" cy="1191961"/>
              <a:chOff x="4549995" y="3276455"/>
              <a:chExt cx="8983692" cy="1191961"/>
            </a:xfrm>
          </p:grpSpPr>
          <p:pic>
            <p:nvPicPr>
              <p:cNvPr id="18" name="그래픽 17" descr="남성 사무직 근로자 윤곽선">
                <a:extLst>
                  <a:ext uri="{FF2B5EF4-FFF2-40B4-BE49-F238E27FC236}">
                    <a16:creationId xmlns:a16="http://schemas.microsoft.com/office/drawing/2014/main" id="{64C4BF1B-D29A-4FC3-B0DF-E8F8E36D15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549995" y="3554016"/>
                <a:ext cx="914400" cy="914400"/>
              </a:xfrm>
              <a:prstGeom prst="rect">
                <a:avLst/>
              </a:prstGeom>
            </p:spPr>
          </p:pic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AF405A9F-77C9-4BA7-BAA0-2305C669D62C}"/>
                  </a:ext>
                </a:extLst>
              </p:cNvPr>
              <p:cNvGrpSpPr/>
              <p:nvPr/>
            </p:nvGrpSpPr>
            <p:grpSpPr>
              <a:xfrm>
                <a:off x="5532687" y="3276455"/>
                <a:ext cx="8001000" cy="1066320"/>
                <a:chOff x="6629400" y="1765591"/>
                <a:chExt cx="8001000" cy="1066320"/>
              </a:xfrm>
            </p:grpSpPr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DACF4CE2-A990-4B7D-B470-955D517BD8CE}"/>
                    </a:ext>
                  </a:extLst>
                </p:cNvPr>
                <p:cNvSpPr txBox="1"/>
                <p:nvPr/>
              </p:nvSpPr>
              <p:spPr>
                <a:xfrm>
                  <a:off x="6629400" y="2308691"/>
                  <a:ext cx="80010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 dirty="0">
                      <a:latin typeface="함초롬바탕" panose="02030604000101010101" pitchFamily="18" charset="-127"/>
                      <a:ea typeface="함초롬바탕" panose="02030604000101010101" pitchFamily="18" charset="-127"/>
                      <a:cs typeface="함초롬바탕" panose="02030604000101010101" pitchFamily="18" charset="-127"/>
                    </a:rPr>
                    <a:t>충전서비스 진짜 너무너무 편리하고 </a:t>
                  </a:r>
                  <a:r>
                    <a:rPr lang="ko-KR" altLang="en-US" sz="1400" dirty="0" err="1">
                      <a:latin typeface="함초롬바탕" panose="02030604000101010101" pitchFamily="18" charset="-127"/>
                      <a:ea typeface="함초롬바탕" panose="02030604000101010101" pitchFamily="18" charset="-127"/>
                      <a:cs typeface="함초롬바탕" panose="02030604000101010101" pitchFamily="18" charset="-127"/>
                    </a:rPr>
                    <a:t>좋아요ㅋㅋㅋ</a:t>
                  </a:r>
                  <a:r>
                    <a:rPr lang="ko-KR" altLang="en-US" sz="1400" dirty="0">
                      <a:latin typeface="함초롬바탕" panose="02030604000101010101" pitchFamily="18" charset="-127"/>
                      <a:ea typeface="함초롬바탕" panose="02030604000101010101" pitchFamily="18" charset="-127"/>
                      <a:cs typeface="함초롬바탕" panose="02030604000101010101" pitchFamily="18" charset="-127"/>
                    </a:rPr>
                    <a:t> 이제 </a:t>
                  </a:r>
                  <a:r>
                    <a:rPr lang="ko-KR" altLang="en-US" sz="1400" dirty="0" err="1">
                      <a:latin typeface="함초롬바탕" panose="02030604000101010101" pitchFamily="18" charset="-127"/>
                      <a:ea typeface="함초롬바탕" panose="02030604000101010101" pitchFamily="18" charset="-127"/>
                      <a:cs typeface="함초롬바탕" panose="02030604000101010101" pitchFamily="18" charset="-127"/>
                    </a:rPr>
                    <a:t>어딜가나</a:t>
                  </a:r>
                  <a:r>
                    <a:rPr lang="ko-KR" altLang="en-US" sz="1400" dirty="0">
                      <a:latin typeface="함초롬바탕" panose="02030604000101010101" pitchFamily="18" charset="-127"/>
                      <a:ea typeface="함초롬바탕" panose="02030604000101010101" pitchFamily="18" charset="-127"/>
                      <a:cs typeface="함초롬바탕" panose="02030604000101010101" pitchFamily="18" charset="-127"/>
                    </a:rPr>
                    <a:t> 충전 </a:t>
                  </a:r>
                  <a:r>
                    <a:rPr lang="ko-KR" altLang="en-US" sz="1400" dirty="0" err="1">
                      <a:latin typeface="함초롬바탕" panose="02030604000101010101" pitchFamily="18" charset="-127"/>
                      <a:ea typeface="함초롬바탕" panose="02030604000101010101" pitchFamily="18" charset="-127"/>
                      <a:cs typeface="함초롬바탕" panose="02030604000101010101" pitchFamily="18" charset="-127"/>
                    </a:rPr>
                    <a:t>걱정없고</a:t>
                  </a:r>
                  <a:r>
                    <a:rPr lang="ko-KR" altLang="en-US" sz="1400" dirty="0">
                      <a:latin typeface="함초롬바탕" panose="02030604000101010101" pitchFamily="18" charset="-127"/>
                      <a:ea typeface="함초롬바탕" panose="02030604000101010101" pitchFamily="18" charset="-127"/>
                      <a:cs typeface="함초롬바탕" panose="02030604000101010101" pitchFamily="18" charset="-127"/>
                    </a:rPr>
                    <a:t> 불편하게 충전기 </a:t>
                  </a:r>
                  <a:r>
                    <a:rPr lang="ko-KR" altLang="en-US" sz="1400" dirty="0" err="1">
                      <a:latin typeface="함초롬바탕" panose="02030604000101010101" pitchFamily="18" charset="-127"/>
                      <a:ea typeface="함초롬바탕" panose="02030604000101010101" pitchFamily="18" charset="-127"/>
                      <a:cs typeface="함초롬바탕" panose="02030604000101010101" pitchFamily="18" charset="-127"/>
                    </a:rPr>
                    <a:t>들고다닐</a:t>
                  </a:r>
                  <a:r>
                    <a:rPr lang="ko-KR" altLang="en-US" sz="1400" dirty="0">
                      <a:latin typeface="함초롬바탕" panose="02030604000101010101" pitchFamily="18" charset="-127"/>
                      <a:ea typeface="함초롬바탕" panose="02030604000101010101" pitchFamily="18" charset="-127"/>
                      <a:cs typeface="함초롬바탕" panose="02030604000101010101" pitchFamily="18" charset="-127"/>
                    </a:rPr>
                    <a:t> 필요 없어서 </a:t>
                  </a:r>
                  <a:r>
                    <a:rPr lang="ko-KR" altLang="en-US" sz="1400" dirty="0" err="1">
                      <a:latin typeface="함초롬바탕" panose="02030604000101010101" pitchFamily="18" charset="-127"/>
                      <a:ea typeface="함초롬바탕" panose="02030604000101010101" pitchFamily="18" charset="-127"/>
                      <a:cs typeface="함초롬바탕" panose="02030604000101010101" pitchFamily="18" charset="-127"/>
                    </a:rPr>
                    <a:t>좋아요ㅠ</a:t>
                  </a:r>
                  <a:r>
                    <a:rPr lang="en-US" altLang="ko-KR" sz="1400" dirty="0">
                      <a:latin typeface="함초롬바탕" panose="02030604000101010101" pitchFamily="18" charset="-127"/>
                      <a:ea typeface="함초롬바탕" panose="02030604000101010101" pitchFamily="18" charset="-127"/>
                      <a:cs typeface="함초롬바탕" panose="02030604000101010101" pitchFamily="18" charset="-127"/>
                    </a:rPr>
                    <a:t>!! </a:t>
                  </a:r>
                  <a:r>
                    <a:rPr lang="ko-KR" altLang="en-US" sz="1400" dirty="0">
                      <a:latin typeface="함초롬바탕" panose="02030604000101010101" pitchFamily="18" charset="-127"/>
                      <a:ea typeface="함초롬바탕" panose="02030604000101010101" pitchFamily="18" charset="-127"/>
                      <a:cs typeface="함초롬바탕" panose="02030604000101010101" pitchFamily="18" charset="-127"/>
                    </a:rPr>
                    <a:t>설치점도 많아서 </a:t>
                  </a:r>
                  <a:r>
                    <a:rPr lang="ko-KR" altLang="en-US" sz="1400" dirty="0" err="1">
                      <a:latin typeface="함초롬바탕" panose="02030604000101010101" pitchFamily="18" charset="-127"/>
                      <a:ea typeface="함초롬바탕" panose="02030604000101010101" pitchFamily="18" charset="-127"/>
                      <a:cs typeface="함초롬바탕" panose="02030604000101010101" pitchFamily="18" charset="-127"/>
                    </a:rPr>
                    <a:t>반남도</a:t>
                  </a:r>
                  <a:r>
                    <a:rPr lang="ko-KR" altLang="en-US" sz="1400" dirty="0">
                      <a:latin typeface="함초롬바탕" panose="02030604000101010101" pitchFamily="18" charset="-127"/>
                      <a:ea typeface="함초롬바탕" panose="02030604000101010101" pitchFamily="18" charset="-127"/>
                      <a:cs typeface="함초롬바탕" panose="02030604000101010101" pitchFamily="18" charset="-127"/>
                    </a:rPr>
                    <a:t> 너무 </a:t>
                  </a:r>
                  <a:r>
                    <a:rPr lang="ko-KR" altLang="en-US" sz="1400" dirty="0" err="1">
                      <a:latin typeface="함초롬바탕" panose="02030604000101010101" pitchFamily="18" charset="-127"/>
                      <a:ea typeface="함초롬바탕" panose="02030604000101010101" pitchFamily="18" charset="-127"/>
                      <a:cs typeface="함초롬바탕" panose="02030604000101010101" pitchFamily="18" charset="-127"/>
                    </a:rPr>
                    <a:t>편하구요ㅋㅋㅋ</a:t>
                  </a:r>
                  <a:r>
                    <a:rPr lang="ko-KR" altLang="en-US" sz="1400" dirty="0">
                      <a:latin typeface="함초롬바탕" panose="02030604000101010101" pitchFamily="18" charset="-127"/>
                      <a:ea typeface="함초롬바탕" panose="02030604000101010101" pitchFamily="18" charset="-127"/>
                      <a:cs typeface="함초롬바탕" panose="02030604000101010101" pitchFamily="18" charset="-127"/>
                    </a:rPr>
                    <a:t> 흥해라 </a:t>
                  </a:r>
                  <a:r>
                    <a:rPr lang="ko-KR" altLang="en-US" sz="1400" dirty="0" err="1">
                      <a:latin typeface="함초롬바탕" panose="02030604000101010101" pitchFamily="18" charset="-127"/>
                      <a:ea typeface="함초롬바탕" panose="02030604000101010101" pitchFamily="18" charset="-127"/>
                      <a:cs typeface="함초롬바탕" panose="02030604000101010101" pitchFamily="18" charset="-127"/>
                    </a:rPr>
                    <a:t>ㅋㅋㅋㅋ</a:t>
                  </a:r>
                  <a:endParaRPr lang="ko-KR" altLang="en-US" sz="1400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endParaRPr>
                </a:p>
              </p:txBody>
            </p:sp>
            <p:grpSp>
              <p:nvGrpSpPr>
                <p:cNvPr id="80" name="그룹 79">
                  <a:extLst>
                    <a:ext uri="{FF2B5EF4-FFF2-40B4-BE49-F238E27FC236}">
                      <a16:creationId xmlns:a16="http://schemas.microsoft.com/office/drawing/2014/main" id="{748FB2FA-5F34-4715-AB62-A35C1EEA5244}"/>
                    </a:ext>
                  </a:extLst>
                </p:cNvPr>
                <p:cNvGrpSpPr/>
                <p:nvPr/>
              </p:nvGrpSpPr>
              <p:grpSpPr>
                <a:xfrm>
                  <a:off x="6705600" y="2116755"/>
                  <a:ext cx="693642" cy="132392"/>
                  <a:chOff x="3745509" y="7543799"/>
                  <a:chExt cx="693642" cy="132392"/>
                </a:xfrm>
              </p:grpSpPr>
              <p:sp>
                <p:nvSpPr>
                  <p:cNvPr id="83" name="별: 꼭짓점 5개 82">
                    <a:extLst>
                      <a:ext uri="{FF2B5EF4-FFF2-40B4-BE49-F238E27FC236}">
                        <a16:creationId xmlns:a16="http://schemas.microsoft.com/office/drawing/2014/main" id="{D753B91B-753D-4C85-9C94-BD7ED1115D44}"/>
                      </a:ext>
                    </a:extLst>
                  </p:cNvPr>
                  <p:cNvSpPr/>
                  <p:nvPr/>
                </p:nvSpPr>
                <p:spPr>
                  <a:xfrm>
                    <a:off x="3745509" y="7543800"/>
                    <a:ext cx="130878" cy="132391"/>
                  </a:xfrm>
                  <a:prstGeom prst="star5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4" name="별: 꼭짓점 5개 83">
                    <a:extLst>
                      <a:ext uri="{FF2B5EF4-FFF2-40B4-BE49-F238E27FC236}">
                        <a16:creationId xmlns:a16="http://schemas.microsoft.com/office/drawing/2014/main" id="{6C14E2A9-C63E-4D23-B33C-04150C874E42}"/>
                      </a:ext>
                    </a:extLst>
                  </p:cNvPr>
                  <p:cNvSpPr/>
                  <p:nvPr/>
                </p:nvSpPr>
                <p:spPr>
                  <a:xfrm>
                    <a:off x="3886200" y="7543799"/>
                    <a:ext cx="130878" cy="132391"/>
                  </a:xfrm>
                  <a:prstGeom prst="star5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5" name="별: 꼭짓점 5개 84">
                    <a:extLst>
                      <a:ext uri="{FF2B5EF4-FFF2-40B4-BE49-F238E27FC236}">
                        <a16:creationId xmlns:a16="http://schemas.microsoft.com/office/drawing/2014/main" id="{09B55453-7B80-4C1F-9FE5-1B59E0E8610D}"/>
                      </a:ext>
                    </a:extLst>
                  </p:cNvPr>
                  <p:cNvSpPr/>
                  <p:nvPr/>
                </p:nvSpPr>
                <p:spPr>
                  <a:xfrm>
                    <a:off x="4026891" y="7543799"/>
                    <a:ext cx="130878" cy="132391"/>
                  </a:xfrm>
                  <a:prstGeom prst="star5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6" name="별: 꼭짓점 5개 85">
                    <a:extLst>
                      <a:ext uri="{FF2B5EF4-FFF2-40B4-BE49-F238E27FC236}">
                        <a16:creationId xmlns:a16="http://schemas.microsoft.com/office/drawing/2014/main" id="{DA988BCC-D46C-42BD-9331-FBD8ACC3E875}"/>
                      </a:ext>
                    </a:extLst>
                  </p:cNvPr>
                  <p:cNvSpPr/>
                  <p:nvPr/>
                </p:nvSpPr>
                <p:spPr>
                  <a:xfrm>
                    <a:off x="4167582" y="7543799"/>
                    <a:ext cx="130878" cy="132391"/>
                  </a:xfrm>
                  <a:prstGeom prst="star5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7" name="별: 꼭짓점 5개 86">
                    <a:extLst>
                      <a:ext uri="{FF2B5EF4-FFF2-40B4-BE49-F238E27FC236}">
                        <a16:creationId xmlns:a16="http://schemas.microsoft.com/office/drawing/2014/main" id="{C8C7B8C0-C47D-4B87-87DD-A8AC0AEC042D}"/>
                      </a:ext>
                    </a:extLst>
                  </p:cNvPr>
                  <p:cNvSpPr/>
                  <p:nvPr/>
                </p:nvSpPr>
                <p:spPr>
                  <a:xfrm>
                    <a:off x="4308273" y="7543799"/>
                    <a:ext cx="130878" cy="132391"/>
                  </a:xfrm>
                  <a:prstGeom prst="star5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30CF03F-7922-4347-9113-60B9D4F97857}"/>
                    </a:ext>
                  </a:extLst>
                </p:cNvPr>
                <p:cNvSpPr txBox="1"/>
                <p:nvPr/>
              </p:nvSpPr>
              <p:spPr>
                <a:xfrm>
                  <a:off x="7403270" y="2043152"/>
                  <a:ext cx="1249060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100" dirty="0">
                      <a:solidFill>
                        <a:schemeClr val="bg1">
                          <a:lumMod val="50000"/>
                        </a:schemeClr>
                      </a:solidFill>
                    </a:rPr>
                    <a:t>2019</a:t>
                  </a:r>
                  <a:r>
                    <a:rPr lang="ko-KR" altLang="en-US" sz="1100" dirty="0">
                      <a:solidFill>
                        <a:schemeClr val="bg1">
                          <a:lumMod val="50000"/>
                        </a:schemeClr>
                      </a:solidFill>
                    </a:rPr>
                    <a:t>년 </a:t>
                  </a:r>
                  <a:r>
                    <a:rPr lang="en-US" altLang="ko-KR" sz="1100" dirty="0">
                      <a:solidFill>
                        <a:schemeClr val="bg1">
                          <a:lumMod val="50000"/>
                        </a:schemeClr>
                      </a:solidFill>
                    </a:rPr>
                    <a:t>12</a:t>
                  </a:r>
                  <a:r>
                    <a:rPr lang="ko-KR" altLang="en-US" sz="1100" dirty="0">
                      <a:solidFill>
                        <a:schemeClr val="bg1">
                          <a:lumMod val="50000"/>
                        </a:schemeClr>
                      </a:solidFill>
                    </a:rPr>
                    <a:t>월 </a:t>
                  </a:r>
                  <a:r>
                    <a:rPr lang="en-US" altLang="ko-KR" sz="1100" dirty="0">
                      <a:solidFill>
                        <a:schemeClr val="bg1">
                          <a:lumMod val="50000"/>
                        </a:schemeClr>
                      </a:solidFill>
                    </a:rPr>
                    <a:t>20</a:t>
                  </a:r>
                  <a:r>
                    <a:rPr lang="ko-KR" altLang="en-US" sz="1100" dirty="0">
                      <a:solidFill>
                        <a:schemeClr val="bg1">
                          <a:lumMod val="50000"/>
                        </a:schemeClr>
                      </a:solidFill>
                    </a:rPr>
                    <a:t>일</a:t>
                  </a:r>
                </a:p>
              </p:txBody>
            </p:sp>
            <p:pic>
              <p:nvPicPr>
                <p:cNvPr id="82" name="그림 81">
                  <a:extLst>
                    <a:ext uri="{FF2B5EF4-FFF2-40B4-BE49-F238E27FC236}">
                      <a16:creationId xmlns:a16="http://schemas.microsoft.com/office/drawing/2014/main" id="{B731A2FE-A1D7-4790-8241-E961797595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455392" y="1765591"/>
                  <a:ext cx="1028844" cy="56205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161A102-82E0-432E-A13C-025DFBA7EF4F}"/>
                </a:ext>
              </a:extLst>
            </p:cNvPr>
            <p:cNvGrpSpPr/>
            <p:nvPr/>
          </p:nvGrpSpPr>
          <p:grpSpPr>
            <a:xfrm>
              <a:off x="1982236" y="6890770"/>
              <a:ext cx="8983692" cy="1157520"/>
              <a:chOff x="4638707" y="4755696"/>
              <a:chExt cx="8983692" cy="1157520"/>
            </a:xfrm>
          </p:grpSpPr>
          <p:pic>
            <p:nvPicPr>
              <p:cNvPr id="16" name="그래픽 15" descr="남성 사무직 근로자 단색으로 채워진">
                <a:extLst>
                  <a:ext uri="{FF2B5EF4-FFF2-40B4-BE49-F238E27FC236}">
                    <a16:creationId xmlns:a16="http://schemas.microsoft.com/office/drawing/2014/main" id="{E54ABB70-074C-4113-8D48-D9C71E59A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642735" y="4998816"/>
                <a:ext cx="914400" cy="914400"/>
              </a:xfrm>
              <a:prstGeom prst="rect">
                <a:avLst/>
              </a:prstGeom>
            </p:spPr>
          </p:pic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EDAEC354-8CBD-4824-9DA4-2B5B4311A36C}"/>
                  </a:ext>
                </a:extLst>
              </p:cNvPr>
              <p:cNvGrpSpPr/>
              <p:nvPr/>
            </p:nvGrpSpPr>
            <p:grpSpPr>
              <a:xfrm>
                <a:off x="4638707" y="4994424"/>
                <a:ext cx="8983692" cy="914400"/>
                <a:chOff x="4549995" y="3554016"/>
                <a:chExt cx="8983692" cy="914400"/>
              </a:xfrm>
            </p:grpSpPr>
            <p:pic>
              <p:nvPicPr>
                <p:cNvPr id="100" name="그래픽 99" descr="남성 사무직 근로자 윤곽선">
                  <a:extLst>
                    <a:ext uri="{FF2B5EF4-FFF2-40B4-BE49-F238E27FC236}">
                      <a16:creationId xmlns:a16="http://schemas.microsoft.com/office/drawing/2014/main" id="{18D6E6FD-8B76-4382-A9CA-986A493FDB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49995" y="3554016"/>
                  <a:ext cx="914400" cy="914400"/>
                </a:xfrm>
                <a:prstGeom prst="rect">
                  <a:avLst/>
                </a:prstGeom>
              </p:spPr>
            </p:pic>
            <p:grpSp>
              <p:nvGrpSpPr>
                <p:cNvPr id="102" name="그룹 101">
                  <a:extLst>
                    <a:ext uri="{FF2B5EF4-FFF2-40B4-BE49-F238E27FC236}">
                      <a16:creationId xmlns:a16="http://schemas.microsoft.com/office/drawing/2014/main" id="{64BAB0B5-79F5-4563-9DE6-5E28E1BE0721}"/>
                    </a:ext>
                  </a:extLst>
                </p:cNvPr>
                <p:cNvGrpSpPr/>
                <p:nvPr/>
              </p:nvGrpSpPr>
              <p:grpSpPr>
                <a:xfrm>
                  <a:off x="5532687" y="3554016"/>
                  <a:ext cx="8001000" cy="788759"/>
                  <a:chOff x="6629400" y="2043152"/>
                  <a:chExt cx="8001000" cy="788759"/>
                </a:xfrm>
              </p:grpSpPr>
              <p:sp>
                <p:nvSpPr>
                  <p:cNvPr id="103" name="TextBox 102">
                    <a:extLst>
                      <a:ext uri="{FF2B5EF4-FFF2-40B4-BE49-F238E27FC236}">
                        <a16:creationId xmlns:a16="http://schemas.microsoft.com/office/drawing/2014/main" id="{2ADB9821-C18D-410E-A125-A40C1AC1EFE1}"/>
                      </a:ext>
                    </a:extLst>
                  </p:cNvPr>
                  <p:cNvSpPr txBox="1"/>
                  <p:nvPr/>
                </p:nvSpPr>
                <p:spPr>
                  <a:xfrm>
                    <a:off x="6629400" y="2308691"/>
                    <a:ext cx="80010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4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rPr>
                      <a:t>지인을 통해 얘기 듣고 좋은 서비스 같아서 앱 깔았는데 </a:t>
                    </a:r>
                    <a:r>
                      <a:rPr lang="ko-KR" altLang="en-US" sz="1400" dirty="0" err="1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rPr>
                      <a:t>사용해봐야겠네요</a:t>
                    </a:r>
                    <a:r>
                      <a:rPr lang="en-US" altLang="ko-KR" sz="14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rPr>
                      <a:t>... </a:t>
                    </a:r>
                    <a:r>
                      <a:rPr lang="ko-KR" altLang="en-US" sz="14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rPr>
                      <a:t>비용도 괜찮고 핸드폰이 오래 </a:t>
                    </a:r>
                    <a:r>
                      <a:rPr lang="ko-KR" altLang="en-US" sz="1400" dirty="0" err="1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rPr>
                      <a:t>되서</a:t>
                    </a:r>
                    <a:r>
                      <a:rPr lang="ko-KR" altLang="en-US" sz="14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rPr>
                      <a:t> 늘 배터리 걱정이 있었는데 꼭 필요한 서비스인 듯</a:t>
                    </a:r>
                    <a:r>
                      <a:rPr lang="en-US" altLang="ko-KR" sz="14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rPr>
                      <a:t>…</a:t>
                    </a:r>
                    <a:endParaRPr lang="ko-KR" altLang="en-US" sz="1400" dirty="0">
                      <a:latin typeface="함초롬바탕" panose="02030604000101010101" pitchFamily="18" charset="-127"/>
                      <a:ea typeface="함초롬바탕" panose="02030604000101010101" pitchFamily="18" charset="-127"/>
                      <a:cs typeface="함초롬바탕" panose="02030604000101010101" pitchFamily="18" charset="-127"/>
                    </a:endParaRPr>
                  </a:p>
                </p:txBody>
              </p:sp>
              <p:grpSp>
                <p:nvGrpSpPr>
                  <p:cNvPr id="104" name="그룹 103">
                    <a:extLst>
                      <a:ext uri="{FF2B5EF4-FFF2-40B4-BE49-F238E27FC236}">
                        <a16:creationId xmlns:a16="http://schemas.microsoft.com/office/drawing/2014/main" id="{C12BB065-0706-47AC-8A88-D3944DD10E47}"/>
                      </a:ext>
                    </a:extLst>
                  </p:cNvPr>
                  <p:cNvGrpSpPr/>
                  <p:nvPr/>
                </p:nvGrpSpPr>
                <p:grpSpPr>
                  <a:xfrm>
                    <a:off x="6705600" y="2116755"/>
                    <a:ext cx="693642" cy="132392"/>
                    <a:chOff x="3745509" y="7543799"/>
                    <a:chExt cx="693642" cy="132392"/>
                  </a:xfrm>
                </p:grpSpPr>
                <p:sp>
                  <p:nvSpPr>
                    <p:cNvPr id="107" name="별: 꼭짓점 5개 106">
                      <a:extLst>
                        <a:ext uri="{FF2B5EF4-FFF2-40B4-BE49-F238E27FC236}">
                          <a16:creationId xmlns:a16="http://schemas.microsoft.com/office/drawing/2014/main" id="{B4C9752A-8377-4EAD-85C9-3B0650747C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45509" y="7543800"/>
                      <a:ext cx="130878" cy="132391"/>
                    </a:xfrm>
                    <a:prstGeom prst="star5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8" name="별: 꼭짓점 5개 107">
                      <a:extLst>
                        <a:ext uri="{FF2B5EF4-FFF2-40B4-BE49-F238E27FC236}">
                          <a16:creationId xmlns:a16="http://schemas.microsoft.com/office/drawing/2014/main" id="{689044CF-E82F-4F1D-9F55-4605382E4D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86200" y="7543799"/>
                      <a:ext cx="130878" cy="132391"/>
                    </a:xfrm>
                    <a:prstGeom prst="star5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9" name="별: 꼭짓점 5개 108">
                      <a:extLst>
                        <a:ext uri="{FF2B5EF4-FFF2-40B4-BE49-F238E27FC236}">
                          <a16:creationId xmlns:a16="http://schemas.microsoft.com/office/drawing/2014/main" id="{3FF19DF5-9B26-460F-8236-333D9B8DB3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26891" y="7543799"/>
                      <a:ext cx="130878" cy="132391"/>
                    </a:xfrm>
                    <a:prstGeom prst="star5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0" name="별: 꼭짓점 5개 109">
                      <a:extLst>
                        <a:ext uri="{FF2B5EF4-FFF2-40B4-BE49-F238E27FC236}">
                          <a16:creationId xmlns:a16="http://schemas.microsoft.com/office/drawing/2014/main" id="{9B848686-0F58-4045-9B8D-667ED42452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7582" y="7543799"/>
                      <a:ext cx="130878" cy="132391"/>
                    </a:xfrm>
                    <a:prstGeom prst="star5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1" name="별: 꼭짓점 5개 110">
                      <a:extLst>
                        <a:ext uri="{FF2B5EF4-FFF2-40B4-BE49-F238E27FC236}">
                          <a16:creationId xmlns:a16="http://schemas.microsoft.com/office/drawing/2014/main" id="{11D6807B-2CAC-41A4-80C6-D28C04AA32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08273" y="7543799"/>
                      <a:ext cx="130878" cy="132391"/>
                    </a:xfrm>
                    <a:prstGeom prst="star5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AEFBE4C4-1B08-45F2-B720-20317DB3BFF3}"/>
                      </a:ext>
                    </a:extLst>
                  </p:cNvPr>
                  <p:cNvSpPr txBox="1"/>
                  <p:nvPr/>
                </p:nvSpPr>
                <p:spPr>
                  <a:xfrm>
                    <a:off x="7403270" y="2043152"/>
                    <a:ext cx="1249060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2019</a:t>
                    </a:r>
                    <a:r>
                      <a: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년 </a:t>
                    </a:r>
                    <a:r>
                      <a: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12</a:t>
                    </a:r>
                    <a:r>
                      <a: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월 </a:t>
                    </a:r>
                    <a:r>
                      <a:rPr lang="en-US" altLang="ko-KR" sz="11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20</a:t>
                    </a:r>
                    <a:r>
                      <a: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일</a:t>
                    </a:r>
                  </a:p>
                </p:txBody>
              </p:sp>
            </p:grpSp>
          </p:grp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E552D128-3AE1-404C-A9CE-C21490AEF8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481881" y="4755696"/>
                <a:ext cx="924054" cy="485843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BEE4008-F1DB-4BFA-BCE6-22CFA5C44E74}"/>
                </a:ext>
              </a:extLst>
            </p:cNvPr>
            <p:cNvSpPr txBox="1"/>
            <p:nvPr/>
          </p:nvSpPr>
          <p:spPr>
            <a:xfrm>
              <a:off x="7693204" y="8199044"/>
              <a:ext cx="3886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</a:rPr>
                <a:t>[ 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</a:rPr>
                <a:t>출처 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</a:rPr>
                <a:t>: </a:t>
              </a:r>
              <a:r>
                <a:rPr lang="en-US" altLang="ko-KR" sz="1600" dirty="0" err="1">
                  <a:solidFill>
                    <a:schemeClr val="bg1">
                      <a:lumMod val="50000"/>
                    </a:schemeClr>
                  </a:solidFill>
                </a:rPr>
                <a:t>GooglePlay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</a:rPr>
                <a:t> '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</a:rPr>
                <a:t>충전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</a:rPr>
                <a:t>OO’ 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</a:rPr>
                <a:t>리뷰 내용 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</a:rPr>
                <a:t>]</a:t>
              </a:r>
              <a:endParaRPr lang="ko-KR" alt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61" name="잉크 2060">
                <a:extLst>
                  <a:ext uri="{FF2B5EF4-FFF2-40B4-BE49-F238E27FC236}">
                    <a16:creationId xmlns:a16="http://schemas.microsoft.com/office/drawing/2014/main" id="{CC4FBAE2-43E3-4E03-AA90-77676AC9C951}"/>
                  </a:ext>
                </a:extLst>
              </p14:cNvPr>
              <p14:cNvContentPartPr/>
              <p14:nvPr/>
            </p14:nvContentPartPr>
            <p14:xfrm>
              <a:off x="4617000" y="3397920"/>
              <a:ext cx="3632760" cy="9720"/>
            </p14:xfrm>
          </p:contentPart>
        </mc:Choice>
        <mc:Fallback xmlns="">
          <p:pic>
            <p:nvPicPr>
              <p:cNvPr id="2061" name="잉크 2060">
                <a:extLst>
                  <a:ext uri="{FF2B5EF4-FFF2-40B4-BE49-F238E27FC236}">
                    <a16:creationId xmlns:a16="http://schemas.microsoft.com/office/drawing/2014/main" id="{CC4FBAE2-43E3-4E03-AA90-77676AC9C95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81360" y="3325920"/>
                <a:ext cx="370440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62" name="잉크 2061">
                <a:extLst>
                  <a:ext uri="{FF2B5EF4-FFF2-40B4-BE49-F238E27FC236}">
                    <a16:creationId xmlns:a16="http://schemas.microsoft.com/office/drawing/2014/main" id="{8074EE1A-AC86-4091-943F-2CB80CC6F9DC}"/>
                  </a:ext>
                </a:extLst>
              </p14:cNvPr>
              <p14:cNvContentPartPr/>
              <p14:nvPr/>
            </p14:nvContentPartPr>
            <p14:xfrm>
              <a:off x="8113603" y="4582832"/>
              <a:ext cx="1187640" cy="25560"/>
            </p14:xfrm>
          </p:contentPart>
        </mc:Choice>
        <mc:Fallback xmlns="">
          <p:pic>
            <p:nvPicPr>
              <p:cNvPr id="2062" name="잉크 2061">
                <a:extLst>
                  <a:ext uri="{FF2B5EF4-FFF2-40B4-BE49-F238E27FC236}">
                    <a16:creationId xmlns:a16="http://schemas.microsoft.com/office/drawing/2014/main" id="{8074EE1A-AC86-4091-943F-2CB80CC6F9D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077603" y="4510832"/>
                <a:ext cx="125928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63" name="잉크 2062">
                <a:extLst>
                  <a:ext uri="{FF2B5EF4-FFF2-40B4-BE49-F238E27FC236}">
                    <a16:creationId xmlns:a16="http://schemas.microsoft.com/office/drawing/2014/main" id="{83F40132-4EE8-412D-88ED-76D230C3CDFF}"/>
                  </a:ext>
                </a:extLst>
              </p14:cNvPr>
              <p14:cNvContentPartPr/>
              <p14:nvPr/>
            </p14:nvContentPartPr>
            <p14:xfrm>
              <a:off x="5034883" y="4755272"/>
              <a:ext cx="2466720" cy="36360"/>
            </p14:xfrm>
          </p:contentPart>
        </mc:Choice>
        <mc:Fallback xmlns="">
          <p:pic>
            <p:nvPicPr>
              <p:cNvPr id="2063" name="잉크 2062">
                <a:extLst>
                  <a:ext uri="{FF2B5EF4-FFF2-40B4-BE49-F238E27FC236}">
                    <a16:creationId xmlns:a16="http://schemas.microsoft.com/office/drawing/2014/main" id="{83F40132-4EE8-412D-88ED-76D230C3CDF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998883" y="4683632"/>
                <a:ext cx="253836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66" name="잉크 2065">
                <a:extLst>
                  <a:ext uri="{FF2B5EF4-FFF2-40B4-BE49-F238E27FC236}">
                    <a16:creationId xmlns:a16="http://schemas.microsoft.com/office/drawing/2014/main" id="{49AE90A9-387B-493B-A2D0-BCB521833E10}"/>
                  </a:ext>
                </a:extLst>
              </p14:cNvPr>
              <p14:cNvContentPartPr/>
              <p14:nvPr/>
            </p14:nvContentPartPr>
            <p14:xfrm>
              <a:off x="8102083" y="5995472"/>
              <a:ext cx="1144080" cy="81720"/>
            </p14:xfrm>
          </p:contentPart>
        </mc:Choice>
        <mc:Fallback xmlns="">
          <p:pic>
            <p:nvPicPr>
              <p:cNvPr id="2066" name="잉크 2065">
                <a:extLst>
                  <a:ext uri="{FF2B5EF4-FFF2-40B4-BE49-F238E27FC236}">
                    <a16:creationId xmlns:a16="http://schemas.microsoft.com/office/drawing/2014/main" id="{49AE90A9-387B-493B-A2D0-BCB521833E1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066083" y="5923832"/>
                <a:ext cx="121572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67" name="잉크 2066">
                <a:extLst>
                  <a:ext uri="{FF2B5EF4-FFF2-40B4-BE49-F238E27FC236}">
                    <a16:creationId xmlns:a16="http://schemas.microsoft.com/office/drawing/2014/main" id="{21343A85-01AF-45CE-8CA3-83C076E647A5}"/>
                  </a:ext>
                </a:extLst>
              </p14:cNvPr>
              <p14:cNvContentPartPr/>
              <p14:nvPr/>
            </p14:nvContentPartPr>
            <p14:xfrm>
              <a:off x="1921243" y="6260792"/>
              <a:ext cx="2110680" cy="25200"/>
            </p14:xfrm>
          </p:contentPart>
        </mc:Choice>
        <mc:Fallback xmlns="">
          <p:pic>
            <p:nvPicPr>
              <p:cNvPr id="2067" name="잉크 2066">
                <a:extLst>
                  <a:ext uri="{FF2B5EF4-FFF2-40B4-BE49-F238E27FC236}">
                    <a16:creationId xmlns:a16="http://schemas.microsoft.com/office/drawing/2014/main" id="{21343A85-01AF-45CE-8CA3-83C076E647A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885243" y="6189152"/>
                <a:ext cx="218232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68" name="잉크 2067">
                <a:extLst>
                  <a:ext uri="{FF2B5EF4-FFF2-40B4-BE49-F238E27FC236}">
                    <a16:creationId xmlns:a16="http://schemas.microsoft.com/office/drawing/2014/main" id="{404FE75D-EC81-4F06-9D6B-7486BEC2D3A6}"/>
                  </a:ext>
                </a:extLst>
              </p14:cNvPr>
              <p14:cNvContentPartPr/>
              <p14:nvPr/>
            </p14:nvContentPartPr>
            <p14:xfrm>
              <a:off x="6793843" y="6261152"/>
              <a:ext cx="537480" cy="30960"/>
            </p14:xfrm>
          </p:contentPart>
        </mc:Choice>
        <mc:Fallback xmlns="">
          <p:pic>
            <p:nvPicPr>
              <p:cNvPr id="2068" name="잉크 2067">
                <a:extLst>
                  <a:ext uri="{FF2B5EF4-FFF2-40B4-BE49-F238E27FC236}">
                    <a16:creationId xmlns:a16="http://schemas.microsoft.com/office/drawing/2014/main" id="{404FE75D-EC81-4F06-9D6B-7486BEC2D3A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758203" y="6189512"/>
                <a:ext cx="6091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069" name="잉크 2068">
                <a:extLst>
                  <a:ext uri="{FF2B5EF4-FFF2-40B4-BE49-F238E27FC236}">
                    <a16:creationId xmlns:a16="http://schemas.microsoft.com/office/drawing/2014/main" id="{B43E2D00-5F16-4C36-8010-70732D299C15}"/>
                  </a:ext>
                </a:extLst>
              </p14:cNvPr>
              <p14:cNvContentPartPr/>
              <p14:nvPr/>
            </p14:nvContentPartPr>
            <p14:xfrm>
              <a:off x="7812643" y="7488392"/>
              <a:ext cx="1011240" cy="35640"/>
            </p14:xfrm>
          </p:contentPart>
        </mc:Choice>
        <mc:Fallback xmlns="">
          <p:pic>
            <p:nvPicPr>
              <p:cNvPr id="2069" name="잉크 2068">
                <a:extLst>
                  <a:ext uri="{FF2B5EF4-FFF2-40B4-BE49-F238E27FC236}">
                    <a16:creationId xmlns:a16="http://schemas.microsoft.com/office/drawing/2014/main" id="{B43E2D00-5F16-4C36-8010-70732D299C1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777003" y="7416392"/>
                <a:ext cx="108288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070" name="잉크 2069">
                <a:extLst>
                  <a:ext uri="{FF2B5EF4-FFF2-40B4-BE49-F238E27FC236}">
                    <a16:creationId xmlns:a16="http://schemas.microsoft.com/office/drawing/2014/main" id="{F589EB91-89F7-428E-B86F-E717D63629DA}"/>
                  </a:ext>
                </a:extLst>
              </p14:cNvPr>
              <p14:cNvContentPartPr/>
              <p14:nvPr/>
            </p14:nvContentPartPr>
            <p14:xfrm>
              <a:off x="2962723" y="7707632"/>
              <a:ext cx="3531600" cy="12960"/>
            </p14:xfrm>
          </p:contentPart>
        </mc:Choice>
        <mc:Fallback xmlns="">
          <p:pic>
            <p:nvPicPr>
              <p:cNvPr id="2070" name="잉크 2069">
                <a:extLst>
                  <a:ext uri="{FF2B5EF4-FFF2-40B4-BE49-F238E27FC236}">
                    <a16:creationId xmlns:a16="http://schemas.microsoft.com/office/drawing/2014/main" id="{F589EB91-89F7-428E-B86F-E717D63629D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927083" y="7635992"/>
                <a:ext cx="3603240" cy="15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72" name="그룹 2071">
            <a:extLst>
              <a:ext uri="{FF2B5EF4-FFF2-40B4-BE49-F238E27FC236}">
                <a16:creationId xmlns:a16="http://schemas.microsoft.com/office/drawing/2014/main" id="{B49BAE87-B427-49EF-98BF-F91BE51D1572}"/>
              </a:ext>
            </a:extLst>
          </p:cNvPr>
          <p:cNvGrpSpPr/>
          <p:nvPr/>
        </p:nvGrpSpPr>
        <p:grpSpPr>
          <a:xfrm>
            <a:off x="10743700" y="1020782"/>
            <a:ext cx="5809331" cy="8851819"/>
            <a:chOff x="10637519" y="926011"/>
            <a:chExt cx="5809331" cy="8851819"/>
          </a:xfrm>
        </p:grpSpPr>
        <p:sp>
          <p:nvSpPr>
            <p:cNvPr id="139" name="사각형: 둥근 대각선 방향 모서리 138">
              <a:extLst>
                <a:ext uri="{FF2B5EF4-FFF2-40B4-BE49-F238E27FC236}">
                  <a16:creationId xmlns:a16="http://schemas.microsoft.com/office/drawing/2014/main" id="{B98BE7F1-AE68-4084-82FE-6CF5EC82CBF8}"/>
                </a:ext>
              </a:extLst>
            </p:cNvPr>
            <p:cNvSpPr/>
            <p:nvPr/>
          </p:nvSpPr>
          <p:spPr>
            <a:xfrm>
              <a:off x="10899552" y="1742673"/>
              <a:ext cx="5285467" cy="7262002"/>
            </a:xfrm>
            <a:prstGeom prst="round2DiagRect">
              <a:avLst/>
            </a:prstGeom>
            <a:solidFill>
              <a:srgbClr val="F5F5F5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aphicFrame>
          <p:nvGraphicFramePr>
            <p:cNvPr id="140" name="차트 139">
              <a:extLst>
                <a:ext uri="{FF2B5EF4-FFF2-40B4-BE49-F238E27FC236}">
                  <a16:creationId xmlns:a16="http://schemas.microsoft.com/office/drawing/2014/main" id="{1314D845-98D6-4B3D-9E71-34717311E9D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45799117"/>
                </p:ext>
              </p:extLst>
            </p:nvPr>
          </p:nvGraphicFramePr>
          <p:xfrm>
            <a:off x="11213785" y="2212121"/>
            <a:ext cx="4534970" cy="296791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1"/>
            </a:graphicData>
          </a:graphic>
        </p:graphicFrame>
        <p:graphicFrame>
          <p:nvGraphicFramePr>
            <p:cNvPr id="142" name="차트 141">
              <a:extLst>
                <a:ext uri="{FF2B5EF4-FFF2-40B4-BE49-F238E27FC236}">
                  <a16:creationId xmlns:a16="http://schemas.microsoft.com/office/drawing/2014/main" id="{42172646-9D5F-462B-8AA5-F5E2686CE3D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24265078"/>
                </p:ext>
              </p:extLst>
            </p:nvPr>
          </p:nvGraphicFramePr>
          <p:xfrm>
            <a:off x="11213784" y="5210052"/>
            <a:ext cx="4571587" cy="277939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2"/>
            </a:graphicData>
          </a:graphic>
        </p:graphicFrame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D1C3B7EF-93C4-4906-80A9-492C0D94800E}"/>
                </a:ext>
              </a:extLst>
            </p:cNvPr>
            <p:cNvGrpSpPr/>
            <p:nvPr/>
          </p:nvGrpSpPr>
          <p:grpSpPr>
            <a:xfrm rot="2700000">
              <a:off x="15415227" y="1433972"/>
              <a:ext cx="1539583" cy="523662"/>
              <a:chOff x="1866900" y="2823730"/>
              <a:chExt cx="2095500" cy="490995"/>
            </a:xfrm>
            <a:solidFill>
              <a:srgbClr val="646465">
                <a:alpha val="40000"/>
              </a:srgbClr>
            </a:solidFill>
          </p:grpSpPr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765347D7-F661-4E63-A2FC-AB57035740D6}"/>
                  </a:ext>
                </a:extLst>
              </p:cNvPr>
              <p:cNvSpPr/>
              <p:nvPr/>
            </p:nvSpPr>
            <p:spPr>
              <a:xfrm>
                <a:off x="2011680" y="2827020"/>
                <a:ext cx="1798320" cy="4876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자유형: 도형 148">
                <a:extLst>
                  <a:ext uri="{FF2B5EF4-FFF2-40B4-BE49-F238E27FC236}">
                    <a16:creationId xmlns:a16="http://schemas.microsoft.com/office/drawing/2014/main" id="{5C3B0B0C-8DD7-43E7-AD4F-B4B8DC68D54E}"/>
                  </a:ext>
                </a:extLst>
              </p:cNvPr>
              <p:cNvSpPr/>
              <p:nvPr/>
            </p:nvSpPr>
            <p:spPr>
              <a:xfrm>
                <a:off x="3777572" y="2823730"/>
                <a:ext cx="184828" cy="490995"/>
              </a:xfrm>
              <a:custGeom>
                <a:avLst/>
                <a:gdLst>
                  <a:gd name="connsiteX0" fmla="*/ 34290 w 184828"/>
                  <a:gd name="connsiteY0" fmla="*/ 333 h 490995"/>
                  <a:gd name="connsiteX1" fmla="*/ 66675 w 184828"/>
                  <a:gd name="connsiteY1" fmla="*/ 2238 h 490995"/>
                  <a:gd name="connsiteX2" fmla="*/ 62865 w 184828"/>
                  <a:gd name="connsiteY2" fmla="*/ 11763 h 490995"/>
                  <a:gd name="connsiteX3" fmla="*/ 49530 w 184828"/>
                  <a:gd name="connsiteY3" fmla="*/ 15573 h 490995"/>
                  <a:gd name="connsiteX4" fmla="*/ 38100 w 184828"/>
                  <a:gd name="connsiteY4" fmla="*/ 23193 h 490995"/>
                  <a:gd name="connsiteX5" fmla="*/ 57150 w 184828"/>
                  <a:gd name="connsiteY5" fmla="*/ 27003 h 490995"/>
                  <a:gd name="connsiteX6" fmla="*/ 68580 w 184828"/>
                  <a:gd name="connsiteY6" fmla="*/ 30813 h 490995"/>
                  <a:gd name="connsiteX7" fmla="*/ 81915 w 184828"/>
                  <a:gd name="connsiteY7" fmla="*/ 40338 h 490995"/>
                  <a:gd name="connsiteX8" fmla="*/ 55245 w 184828"/>
                  <a:gd name="connsiteY8" fmla="*/ 44148 h 490995"/>
                  <a:gd name="connsiteX9" fmla="*/ 0 w 184828"/>
                  <a:gd name="connsiteY9" fmla="*/ 57483 h 490995"/>
                  <a:gd name="connsiteX10" fmla="*/ 36195 w 184828"/>
                  <a:gd name="connsiteY10" fmla="*/ 59388 h 490995"/>
                  <a:gd name="connsiteX11" fmla="*/ 100965 w 184828"/>
                  <a:gd name="connsiteY11" fmla="*/ 78438 h 490995"/>
                  <a:gd name="connsiteX12" fmla="*/ 87630 w 184828"/>
                  <a:gd name="connsiteY12" fmla="*/ 86058 h 490995"/>
                  <a:gd name="connsiteX13" fmla="*/ 47625 w 184828"/>
                  <a:gd name="connsiteY13" fmla="*/ 105108 h 490995"/>
                  <a:gd name="connsiteX14" fmla="*/ 91440 w 184828"/>
                  <a:gd name="connsiteY14" fmla="*/ 112728 h 490995"/>
                  <a:gd name="connsiteX15" fmla="*/ 108585 w 184828"/>
                  <a:gd name="connsiteY15" fmla="*/ 118443 h 490995"/>
                  <a:gd name="connsiteX16" fmla="*/ 78105 w 184828"/>
                  <a:gd name="connsiteY16" fmla="*/ 131778 h 490995"/>
                  <a:gd name="connsiteX17" fmla="*/ 59055 w 184828"/>
                  <a:gd name="connsiteY17" fmla="*/ 135588 h 490995"/>
                  <a:gd name="connsiteX18" fmla="*/ 30480 w 184828"/>
                  <a:gd name="connsiteY18" fmla="*/ 145113 h 490995"/>
                  <a:gd name="connsiteX19" fmla="*/ 38100 w 184828"/>
                  <a:gd name="connsiteY19" fmla="*/ 148923 h 490995"/>
                  <a:gd name="connsiteX20" fmla="*/ 135255 w 184828"/>
                  <a:gd name="connsiteY20" fmla="*/ 173688 h 490995"/>
                  <a:gd name="connsiteX21" fmla="*/ 123825 w 184828"/>
                  <a:gd name="connsiteY21" fmla="*/ 183213 h 490995"/>
                  <a:gd name="connsiteX22" fmla="*/ 89535 w 184828"/>
                  <a:gd name="connsiteY22" fmla="*/ 192738 h 490995"/>
                  <a:gd name="connsiteX23" fmla="*/ 66675 w 184828"/>
                  <a:gd name="connsiteY23" fmla="*/ 207978 h 490995"/>
                  <a:gd name="connsiteX24" fmla="*/ 93345 w 184828"/>
                  <a:gd name="connsiteY24" fmla="*/ 211788 h 490995"/>
                  <a:gd name="connsiteX25" fmla="*/ 161925 w 184828"/>
                  <a:gd name="connsiteY25" fmla="*/ 228933 h 490995"/>
                  <a:gd name="connsiteX26" fmla="*/ 133350 w 184828"/>
                  <a:gd name="connsiteY26" fmla="*/ 234648 h 490995"/>
                  <a:gd name="connsiteX27" fmla="*/ 100965 w 184828"/>
                  <a:gd name="connsiteY27" fmla="*/ 240363 h 490995"/>
                  <a:gd name="connsiteX28" fmla="*/ 97155 w 184828"/>
                  <a:gd name="connsiteY28" fmla="*/ 246078 h 490995"/>
                  <a:gd name="connsiteX29" fmla="*/ 131445 w 184828"/>
                  <a:gd name="connsiteY29" fmla="*/ 263223 h 490995"/>
                  <a:gd name="connsiteX30" fmla="*/ 171450 w 184828"/>
                  <a:gd name="connsiteY30" fmla="*/ 274653 h 490995"/>
                  <a:gd name="connsiteX31" fmla="*/ 173355 w 184828"/>
                  <a:gd name="connsiteY31" fmla="*/ 280368 h 490995"/>
                  <a:gd name="connsiteX32" fmla="*/ 144780 w 184828"/>
                  <a:gd name="connsiteY32" fmla="*/ 295608 h 490995"/>
                  <a:gd name="connsiteX33" fmla="*/ 100965 w 184828"/>
                  <a:gd name="connsiteY33" fmla="*/ 314658 h 490995"/>
                  <a:gd name="connsiteX34" fmla="*/ 121920 w 184828"/>
                  <a:gd name="connsiteY34" fmla="*/ 348948 h 490995"/>
                  <a:gd name="connsiteX35" fmla="*/ 129540 w 184828"/>
                  <a:gd name="connsiteY35" fmla="*/ 362283 h 490995"/>
                  <a:gd name="connsiteX36" fmla="*/ 142875 w 184828"/>
                  <a:gd name="connsiteY36" fmla="*/ 379428 h 490995"/>
                  <a:gd name="connsiteX37" fmla="*/ 148590 w 184828"/>
                  <a:gd name="connsiteY37" fmla="*/ 387048 h 490995"/>
                  <a:gd name="connsiteX38" fmla="*/ 118110 w 184828"/>
                  <a:gd name="connsiteY38" fmla="*/ 379428 h 490995"/>
                  <a:gd name="connsiteX39" fmla="*/ 85725 w 184828"/>
                  <a:gd name="connsiteY39" fmla="*/ 381333 h 490995"/>
                  <a:gd name="connsiteX40" fmla="*/ 89535 w 184828"/>
                  <a:gd name="connsiteY40" fmla="*/ 394668 h 490995"/>
                  <a:gd name="connsiteX41" fmla="*/ 110490 w 184828"/>
                  <a:gd name="connsiteY41" fmla="*/ 436578 h 490995"/>
                  <a:gd name="connsiteX42" fmla="*/ 121920 w 184828"/>
                  <a:gd name="connsiteY42" fmla="*/ 453723 h 490995"/>
                  <a:gd name="connsiteX43" fmla="*/ 133350 w 184828"/>
                  <a:gd name="connsiteY43" fmla="*/ 470868 h 490995"/>
                  <a:gd name="connsiteX44" fmla="*/ 165735 w 184828"/>
                  <a:gd name="connsiteY44" fmla="*/ 467058 h 490995"/>
                  <a:gd name="connsiteX45" fmla="*/ 184785 w 184828"/>
                  <a:gd name="connsiteY45" fmla="*/ 470868 h 490995"/>
                  <a:gd name="connsiteX46" fmla="*/ 167640 w 184828"/>
                  <a:gd name="connsiteY46" fmla="*/ 482298 h 490995"/>
                  <a:gd name="connsiteX47" fmla="*/ 146685 w 184828"/>
                  <a:gd name="connsiteY47" fmla="*/ 488013 h 490995"/>
                  <a:gd name="connsiteX48" fmla="*/ 24765 w 184828"/>
                  <a:gd name="connsiteY48" fmla="*/ 489918 h 490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84828" h="490995">
                    <a:moveTo>
                      <a:pt x="34290" y="333"/>
                    </a:moveTo>
                    <a:cubicBezTo>
                      <a:pt x="45085" y="968"/>
                      <a:pt x="56635" y="-1778"/>
                      <a:pt x="66675" y="2238"/>
                    </a:cubicBezTo>
                    <a:cubicBezTo>
                      <a:pt x="69850" y="3508"/>
                      <a:pt x="65564" y="9664"/>
                      <a:pt x="62865" y="11763"/>
                    </a:cubicBezTo>
                    <a:cubicBezTo>
                      <a:pt x="59216" y="14601"/>
                      <a:pt x="53975" y="14303"/>
                      <a:pt x="49530" y="15573"/>
                    </a:cubicBezTo>
                    <a:cubicBezTo>
                      <a:pt x="45720" y="18113"/>
                      <a:pt x="35560" y="19383"/>
                      <a:pt x="38100" y="23193"/>
                    </a:cubicBezTo>
                    <a:cubicBezTo>
                      <a:pt x="41692" y="28581"/>
                      <a:pt x="50868" y="25432"/>
                      <a:pt x="57150" y="27003"/>
                    </a:cubicBezTo>
                    <a:cubicBezTo>
                      <a:pt x="61046" y="27977"/>
                      <a:pt x="64770" y="29543"/>
                      <a:pt x="68580" y="30813"/>
                    </a:cubicBezTo>
                    <a:cubicBezTo>
                      <a:pt x="73025" y="33988"/>
                      <a:pt x="85778" y="36475"/>
                      <a:pt x="81915" y="40338"/>
                    </a:cubicBezTo>
                    <a:cubicBezTo>
                      <a:pt x="75565" y="46688"/>
                      <a:pt x="63990" y="42107"/>
                      <a:pt x="55245" y="44148"/>
                    </a:cubicBezTo>
                    <a:cubicBezTo>
                      <a:pt x="-21504" y="62056"/>
                      <a:pt x="65335" y="47431"/>
                      <a:pt x="0" y="57483"/>
                    </a:cubicBezTo>
                    <a:cubicBezTo>
                      <a:pt x="12065" y="58118"/>
                      <a:pt x="24285" y="57361"/>
                      <a:pt x="36195" y="59388"/>
                    </a:cubicBezTo>
                    <a:cubicBezTo>
                      <a:pt x="79763" y="66804"/>
                      <a:pt x="76374" y="66143"/>
                      <a:pt x="100965" y="78438"/>
                    </a:cubicBezTo>
                    <a:cubicBezTo>
                      <a:pt x="96520" y="80978"/>
                      <a:pt x="92252" y="83857"/>
                      <a:pt x="87630" y="86058"/>
                    </a:cubicBezTo>
                    <a:cubicBezTo>
                      <a:pt x="40567" y="108469"/>
                      <a:pt x="77661" y="87944"/>
                      <a:pt x="47625" y="105108"/>
                    </a:cubicBezTo>
                    <a:cubicBezTo>
                      <a:pt x="62230" y="107648"/>
                      <a:pt x="76958" y="109560"/>
                      <a:pt x="91440" y="112728"/>
                    </a:cubicBezTo>
                    <a:cubicBezTo>
                      <a:pt x="97325" y="114015"/>
                      <a:pt x="108585" y="118443"/>
                      <a:pt x="108585" y="118443"/>
                    </a:cubicBezTo>
                    <a:cubicBezTo>
                      <a:pt x="97054" y="126131"/>
                      <a:pt x="99047" y="125404"/>
                      <a:pt x="78105" y="131778"/>
                    </a:cubicBezTo>
                    <a:cubicBezTo>
                      <a:pt x="71910" y="133663"/>
                      <a:pt x="65359" y="134105"/>
                      <a:pt x="59055" y="135588"/>
                    </a:cubicBezTo>
                    <a:cubicBezTo>
                      <a:pt x="47199" y="138378"/>
                      <a:pt x="42191" y="140721"/>
                      <a:pt x="30480" y="145113"/>
                    </a:cubicBezTo>
                    <a:cubicBezTo>
                      <a:pt x="33020" y="146383"/>
                      <a:pt x="35360" y="148176"/>
                      <a:pt x="38100" y="148923"/>
                    </a:cubicBezTo>
                    <a:cubicBezTo>
                      <a:pt x="70343" y="157717"/>
                      <a:pt x="135255" y="173688"/>
                      <a:pt x="135255" y="173688"/>
                    </a:cubicBezTo>
                    <a:cubicBezTo>
                      <a:pt x="131445" y="176863"/>
                      <a:pt x="128403" y="181305"/>
                      <a:pt x="123825" y="183213"/>
                    </a:cubicBezTo>
                    <a:cubicBezTo>
                      <a:pt x="112875" y="187776"/>
                      <a:pt x="100659" y="188618"/>
                      <a:pt x="89535" y="192738"/>
                    </a:cubicBezTo>
                    <a:cubicBezTo>
                      <a:pt x="75770" y="197836"/>
                      <a:pt x="74649" y="200004"/>
                      <a:pt x="66675" y="207978"/>
                    </a:cubicBezTo>
                    <a:cubicBezTo>
                      <a:pt x="75565" y="209248"/>
                      <a:pt x="84539" y="210027"/>
                      <a:pt x="93345" y="211788"/>
                    </a:cubicBezTo>
                    <a:cubicBezTo>
                      <a:pt x="132107" y="219540"/>
                      <a:pt x="133386" y="220371"/>
                      <a:pt x="161925" y="228933"/>
                    </a:cubicBezTo>
                    <a:lnTo>
                      <a:pt x="133350" y="234648"/>
                    </a:lnTo>
                    <a:cubicBezTo>
                      <a:pt x="122576" y="236668"/>
                      <a:pt x="111418" y="237062"/>
                      <a:pt x="100965" y="240363"/>
                    </a:cubicBezTo>
                    <a:cubicBezTo>
                      <a:pt x="98782" y="241052"/>
                      <a:pt x="98425" y="244173"/>
                      <a:pt x="97155" y="246078"/>
                    </a:cubicBezTo>
                    <a:cubicBezTo>
                      <a:pt x="108585" y="251793"/>
                      <a:pt x="119518" y="258636"/>
                      <a:pt x="131445" y="263223"/>
                    </a:cubicBezTo>
                    <a:cubicBezTo>
                      <a:pt x="144389" y="268202"/>
                      <a:pt x="158614" y="269402"/>
                      <a:pt x="171450" y="274653"/>
                    </a:cubicBezTo>
                    <a:cubicBezTo>
                      <a:pt x="173309" y="275413"/>
                      <a:pt x="172720" y="278463"/>
                      <a:pt x="173355" y="280368"/>
                    </a:cubicBezTo>
                    <a:cubicBezTo>
                      <a:pt x="163830" y="285448"/>
                      <a:pt x="154991" y="292107"/>
                      <a:pt x="144780" y="295608"/>
                    </a:cubicBezTo>
                    <a:cubicBezTo>
                      <a:pt x="98858" y="311353"/>
                      <a:pt x="113671" y="289246"/>
                      <a:pt x="100965" y="314658"/>
                    </a:cubicBezTo>
                    <a:cubicBezTo>
                      <a:pt x="114674" y="345504"/>
                      <a:pt x="101100" y="318665"/>
                      <a:pt x="121920" y="348948"/>
                    </a:cubicBezTo>
                    <a:cubicBezTo>
                      <a:pt x="124820" y="353167"/>
                      <a:pt x="126640" y="358064"/>
                      <a:pt x="129540" y="362283"/>
                    </a:cubicBezTo>
                    <a:cubicBezTo>
                      <a:pt x="133642" y="368249"/>
                      <a:pt x="138461" y="373689"/>
                      <a:pt x="142875" y="379428"/>
                    </a:cubicBezTo>
                    <a:cubicBezTo>
                      <a:pt x="144811" y="381945"/>
                      <a:pt x="151670" y="387818"/>
                      <a:pt x="148590" y="387048"/>
                    </a:cubicBezTo>
                    <a:lnTo>
                      <a:pt x="118110" y="379428"/>
                    </a:lnTo>
                    <a:cubicBezTo>
                      <a:pt x="107315" y="380063"/>
                      <a:pt x="95266" y="376244"/>
                      <a:pt x="85725" y="381333"/>
                    </a:cubicBezTo>
                    <a:cubicBezTo>
                      <a:pt x="81646" y="383508"/>
                      <a:pt x="87889" y="390348"/>
                      <a:pt x="89535" y="394668"/>
                    </a:cubicBezTo>
                    <a:cubicBezTo>
                      <a:pt x="99401" y="420566"/>
                      <a:pt x="98269" y="417025"/>
                      <a:pt x="110490" y="436578"/>
                    </a:cubicBezTo>
                    <a:cubicBezTo>
                      <a:pt x="115557" y="456846"/>
                      <a:pt x="106989" y="428126"/>
                      <a:pt x="121920" y="453723"/>
                    </a:cubicBezTo>
                    <a:cubicBezTo>
                      <a:pt x="133260" y="473164"/>
                      <a:pt x="117449" y="462917"/>
                      <a:pt x="133350" y="470868"/>
                    </a:cubicBezTo>
                    <a:cubicBezTo>
                      <a:pt x="144145" y="469598"/>
                      <a:pt x="154866" y="467058"/>
                      <a:pt x="165735" y="467058"/>
                    </a:cubicBezTo>
                    <a:cubicBezTo>
                      <a:pt x="172211" y="467058"/>
                      <a:pt x="183982" y="464442"/>
                      <a:pt x="184785" y="470868"/>
                    </a:cubicBezTo>
                    <a:cubicBezTo>
                      <a:pt x="185637" y="477684"/>
                      <a:pt x="173701" y="479066"/>
                      <a:pt x="167640" y="482298"/>
                    </a:cubicBezTo>
                    <a:cubicBezTo>
                      <a:pt x="163172" y="484681"/>
                      <a:pt x="152058" y="487297"/>
                      <a:pt x="146685" y="488013"/>
                    </a:cubicBezTo>
                    <a:cubicBezTo>
                      <a:pt x="106808" y="493330"/>
                      <a:pt x="62594" y="489918"/>
                      <a:pt x="24765" y="489918"/>
                    </a:cubicBezTo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자유형: 도형 149">
                <a:extLst>
                  <a:ext uri="{FF2B5EF4-FFF2-40B4-BE49-F238E27FC236}">
                    <a16:creationId xmlns:a16="http://schemas.microsoft.com/office/drawing/2014/main" id="{46810336-DD88-46DD-8D72-57B7FD227221}"/>
                  </a:ext>
                </a:extLst>
              </p:cNvPr>
              <p:cNvSpPr/>
              <p:nvPr/>
            </p:nvSpPr>
            <p:spPr>
              <a:xfrm>
                <a:off x="1866900" y="2823730"/>
                <a:ext cx="152400" cy="490995"/>
              </a:xfrm>
              <a:custGeom>
                <a:avLst/>
                <a:gdLst>
                  <a:gd name="connsiteX0" fmla="*/ 146685 w 152400"/>
                  <a:gd name="connsiteY0" fmla="*/ 0 h 480085"/>
                  <a:gd name="connsiteX1" fmla="*/ 118110 w 152400"/>
                  <a:gd name="connsiteY1" fmla="*/ 15240 h 480085"/>
                  <a:gd name="connsiteX2" fmla="*/ 123825 w 152400"/>
                  <a:gd name="connsiteY2" fmla="*/ 20955 h 480085"/>
                  <a:gd name="connsiteX3" fmla="*/ 116205 w 152400"/>
                  <a:gd name="connsiteY3" fmla="*/ 41910 h 480085"/>
                  <a:gd name="connsiteX4" fmla="*/ 97155 w 152400"/>
                  <a:gd name="connsiteY4" fmla="*/ 68580 h 480085"/>
                  <a:gd name="connsiteX5" fmla="*/ 118110 w 152400"/>
                  <a:gd name="connsiteY5" fmla="*/ 80010 h 480085"/>
                  <a:gd name="connsiteX6" fmla="*/ 112395 w 152400"/>
                  <a:gd name="connsiteY6" fmla="*/ 156210 h 480085"/>
                  <a:gd name="connsiteX7" fmla="*/ 104775 w 152400"/>
                  <a:gd name="connsiteY7" fmla="*/ 175260 h 480085"/>
                  <a:gd name="connsiteX8" fmla="*/ 72390 w 152400"/>
                  <a:gd name="connsiteY8" fmla="*/ 220980 h 480085"/>
                  <a:gd name="connsiteX9" fmla="*/ 59055 w 152400"/>
                  <a:gd name="connsiteY9" fmla="*/ 251460 h 480085"/>
                  <a:gd name="connsiteX10" fmla="*/ 70485 w 152400"/>
                  <a:gd name="connsiteY10" fmla="*/ 259080 h 480085"/>
                  <a:gd name="connsiteX11" fmla="*/ 81915 w 152400"/>
                  <a:gd name="connsiteY11" fmla="*/ 264795 h 480085"/>
                  <a:gd name="connsiteX12" fmla="*/ 95250 w 152400"/>
                  <a:gd name="connsiteY12" fmla="*/ 274320 h 480085"/>
                  <a:gd name="connsiteX13" fmla="*/ 99060 w 152400"/>
                  <a:gd name="connsiteY13" fmla="*/ 287655 h 480085"/>
                  <a:gd name="connsiteX14" fmla="*/ 95250 w 152400"/>
                  <a:gd name="connsiteY14" fmla="*/ 304800 h 480085"/>
                  <a:gd name="connsiteX15" fmla="*/ 49530 w 152400"/>
                  <a:gd name="connsiteY15" fmla="*/ 344805 h 480085"/>
                  <a:gd name="connsiteX16" fmla="*/ 0 w 152400"/>
                  <a:gd name="connsiteY16" fmla="*/ 367665 h 480085"/>
                  <a:gd name="connsiteX17" fmla="*/ 62865 w 152400"/>
                  <a:gd name="connsiteY17" fmla="*/ 390525 h 480085"/>
                  <a:gd name="connsiteX18" fmla="*/ 112395 w 152400"/>
                  <a:gd name="connsiteY18" fmla="*/ 400050 h 480085"/>
                  <a:gd name="connsiteX19" fmla="*/ 118110 w 152400"/>
                  <a:gd name="connsiteY19" fmla="*/ 405765 h 480085"/>
                  <a:gd name="connsiteX20" fmla="*/ 89535 w 152400"/>
                  <a:gd name="connsiteY20" fmla="*/ 449580 h 480085"/>
                  <a:gd name="connsiteX21" fmla="*/ 100965 w 152400"/>
                  <a:gd name="connsiteY21" fmla="*/ 459105 h 480085"/>
                  <a:gd name="connsiteX22" fmla="*/ 118110 w 152400"/>
                  <a:gd name="connsiteY22" fmla="*/ 476250 h 480085"/>
                  <a:gd name="connsiteX23" fmla="*/ 127635 w 152400"/>
                  <a:gd name="connsiteY23" fmla="*/ 478155 h 480085"/>
                  <a:gd name="connsiteX24" fmla="*/ 152400 w 152400"/>
                  <a:gd name="connsiteY24" fmla="*/ 480060 h 480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52400" h="480085">
                    <a:moveTo>
                      <a:pt x="146685" y="0"/>
                    </a:moveTo>
                    <a:cubicBezTo>
                      <a:pt x="130239" y="3084"/>
                      <a:pt x="108785" y="-3410"/>
                      <a:pt x="118110" y="15240"/>
                    </a:cubicBezTo>
                    <a:cubicBezTo>
                      <a:pt x="119315" y="17650"/>
                      <a:pt x="121920" y="19050"/>
                      <a:pt x="123825" y="20955"/>
                    </a:cubicBezTo>
                    <a:cubicBezTo>
                      <a:pt x="121285" y="27940"/>
                      <a:pt x="119837" y="35425"/>
                      <a:pt x="116205" y="41910"/>
                    </a:cubicBezTo>
                    <a:cubicBezTo>
                      <a:pt x="110867" y="51442"/>
                      <a:pt x="96609" y="57669"/>
                      <a:pt x="97155" y="68580"/>
                    </a:cubicBezTo>
                    <a:cubicBezTo>
                      <a:pt x="97552" y="76527"/>
                      <a:pt x="111125" y="76200"/>
                      <a:pt x="118110" y="80010"/>
                    </a:cubicBezTo>
                    <a:cubicBezTo>
                      <a:pt x="116205" y="105410"/>
                      <a:pt x="115927" y="130985"/>
                      <a:pt x="112395" y="156210"/>
                    </a:cubicBezTo>
                    <a:cubicBezTo>
                      <a:pt x="111447" y="162983"/>
                      <a:pt x="107948" y="169202"/>
                      <a:pt x="104775" y="175260"/>
                    </a:cubicBezTo>
                    <a:cubicBezTo>
                      <a:pt x="90960" y="201634"/>
                      <a:pt x="90058" y="193889"/>
                      <a:pt x="72390" y="220980"/>
                    </a:cubicBezTo>
                    <a:cubicBezTo>
                      <a:pt x="64671" y="232816"/>
                      <a:pt x="63072" y="239408"/>
                      <a:pt x="59055" y="251460"/>
                    </a:cubicBezTo>
                    <a:cubicBezTo>
                      <a:pt x="62865" y="254000"/>
                      <a:pt x="66530" y="256773"/>
                      <a:pt x="70485" y="259080"/>
                    </a:cubicBezTo>
                    <a:cubicBezTo>
                      <a:pt x="74164" y="261226"/>
                      <a:pt x="78287" y="262562"/>
                      <a:pt x="81915" y="264795"/>
                    </a:cubicBezTo>
                    <a:cubicBezTo>
                      <a:pt x="86567" y="267658"/>
                      <a:pt x="90805" y="271145"/>
                      <a:pt x="95250" y="274320"/>
                    </a:cubicBezTo>
                    <a:cubicBezTo>
                      <a:pt x="96520" y="278765"/>
                      <a:pt x="99060" y="283032"/>
                      <a:pt x="99060" y="287655"/>
                    </a:cubicBezTo>
                    <a:cubicBezTo>
                      <a:pt x="99060" y="293509"/>
                      <a:pt x="96996" y="299212"/>
                      <a:pt x="95250" y="304800"/>
                    </a:cubicBezTo>
                    <a:cubicBezTo>
                      <a:pt x="87730" y="328864"/>
                      <a:pt x="78619" y="328713"/>
                      <a:pt x="49530" y="344805"/>
                    </a:cubicBezTo>
                    <a:cubicBezTo>
                      <a:pt x="33619" y="353607"/>
                      <a:pt x="16510" y="360045"/>
                      <a:pt x="0" y="367665"/>
                    </a:cubicBezTo>
                    <a:cubicBezTo>
                      <a:pt x="20402" y="375826"/>
                      <a:pt x="43032" y="385016"/>
                      <a:pt x="62865" y="390525"/>
                    </a:cubicBezTo>
                    <a:cubicBezTo>
                      <a:pt x="79064" y="395025"/>
                      <a:pt x="95885" y="396875"/>
                      <a:pt x="112395" y="400050"/>
                    </a:cubicBezTo>
                    <a:cubicBezTo>
                      <a:pt x="114300" y="401955"/>
                      <a:pt x="119000" y="403222"/>
                      <a:pt x="118110" y="405765"/>
                    </a:cubicBezTo>
                    <a:cubicBezTo>
                      <a:pt x="111603" y="424355"/>
                      <a:pt x="101115" y="435684"/>
                      <a:pt x="89535" y="449580"/>
                    </a:cubicBezTo>
                    <a:cubicBezTo>
                      <a:pt x="93345" y="452755"/>
                      <a:pt x="97339" y="455721"/>
                      <a:pt x="100965" y="459105"/>
                    </a:cubicBezTo>
                    <a:cubicBezTo>
                      <a:pt x="106874" y="464620"/>
                      <a:pt x="111533" y="471552"/>
                      <a:pt x="118110" y="476250"/>
                    </a:cubicBezTo>
                    <a:cubicBezTo>
                      <a:pt x="120745" y="478132"/>
                      <a:pt x="124435" y="477663"/>
                      <a:pt x="127635" y="478155"/>
                    </a:cubicBezTo>
                    <a:cubicBezTo>
                      <a:pt x="142577" y="480454"/>
                      <a:pt x="139894" y="480060"/>
                      <a:pt x="152400" y="480060"/>
                    </a:cubicBezTo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5315FE1E-61C5-44DD-B6A2-CBF25E8E094A}"/>
                </a:ext>
              </a:extLst>
            </p:cNvPr>
            <p:cNvGrpSpPr/>
            <p:nvPr/>
          </p:nvGrpSpPr>
          <p:grpSpPr>
            <a:xfrm rot="2700000">
              <a:off x="10129558" y="8746208"/>
              <a:ext cx="1539583" cy="523662"/>
              <a:chOff x="1866900" y="2823730"/>
              <a:chExt cx="2095500" cy="490995"/>
            </a:xfrm>
            <a:solidFill>
              <a:srgbClr val="646465">
                <a:alpha val="40000"/>
              </a:srgbClr>
            </a:solidFill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7AF88747-2319-4A41-A9DF-736579AC0C0D}"/>
                  </a:ext>
                </a:extLst>
              </p:cNvPr>
              <p:cNvSpPr/>
              <p:nvPr/>
            </p:nvSpPr>
            <p:spPr>
              <a:xfrm>
                <a:off x="2011680" y="2827020"/>
                <a:ext cx="1798320" cy="4876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자유형: 도형 145">
                <a:extLst>
                  <a:ext uri="{FF2B5EF4-FFF2-40B4-BE49-F238E27FC236}">
                    <a16:creationId xmlns:a16="http://schemas.microsoft.com/office/drawing/2014/main" id="{EDBC859A-158C-4DE6-87E7-83AD5C6F0D18}"/>
                  </a:ext>
                </a:extLst>
              </p:cNvPr>
              <p:cNvSpPr/>
              <p:nvPr/>
            </p:nvSpPr>
            <p:spPr>
              <a:xfrm>
                <a:off x="3777572" y="2823730"/>
                <a:ext cx="184828" cy="490995"/>
              </a:xfrm>
              <a:custGeom>
                <a:avLst/>
                <a:gdLst>
                  <a:gd name="connsiteX0" fmla="*/ 34290 w 184828"/>
                  <a:gd name="connsiteY0" fmla="*/ 333 h 490995"/>
                  <a:gd name="connsiteX1" fmla="*/ 66675 w 184828"/>
                  <a:gd name="connsiteY1" fmla="*/ 2238 h 490995"/>
                  <a:gd name="connsiteX2" fmla="*/ 62865 w 184828"/>
                  <a:gd name="connsiteY2" fmla="*/ 11763 h 490995"/>
                  <a:gd name="connsiteX3" fmla="*/ 49530 w 184828"/>
                  <a:gd name="connsiteY3" fmla="*/ 15573 h 490995"/>
                  <a:gd name="connsiteX4" fmla="*/ 38100 w 184828"/>
                  <a:gd name="connsiteY4" fmla="*/ 23193 h 490995"/>
                  <a:gd name="connsiteX5" fmla="*/ 57150 w 184828"/>
                  <a:gd name="connsiteY5" fmla="*/ 27003 h 490995"/>
                  <a:gd name="connsiteX6" fmla="*/ 68580 w 184828"/>
                  <a:gd name="connsiteY6" fmla="*/ 30813 h 490995"/>
                  <a:gd name="connsiteX7" fmla="*/ 81915 w 184828"/>
                  <a:gd name="connsiteY7" fmla="*/ 40338 h 490995"/>
                  <a:gd name="connsiteX8" fmla="*/ 55245 w 184828"/>
                  <a:gd name="connsiteY8" fmla="*/ 44148 h 490995"/>
                  <a:gd name="connsiteX9" fmla="*/ 0 w 184828"/>
                  <a:gd name="connsiteY9" fmla="*/ 57483 h 490995"/>
                  <a:gd name="connsiteX10" fmla="*/ 36195 w 184828"/>
                  <a:gd name="connsiteY10" fmla="*/ 59388 h 490995"/>
                  <a:gd name="connsiteX11" fmla="*/ 100965 w 184828"/>
                  <a:gd name="connsiteY11" fmla="*/ 78438 h 490995"/>
                  <a:gd name="connsiteX12" fmla="*/ 87630 w 184828"/>
                  <a:gd name="connsiteY12" fmla="*/ 86058 h 490995"/>
                  <a:gd name="connsiteX13" fmla="*/ 47625 w 184828"/>
                  <a:gd name="connsiteY13" fmla="*/ 105108 h 490995"/>
                  <a:gd name="connsiteX14" fmla="*/ 91440 w 184828"/>
                  <a:gd name="connsiteY14" fmla="*/ 112728 h 490995"/>
                  <a:gd name="connsiteX15" fmla="*/ 108585 w 184828"/>
                  <a:gd name="connsiteY15" fmla="*/ 118443 h 490995"/>
                  <a:gd name="connsiteX16" fmla="*/ 78105 w 184828"/>
                  <a:gd name="connsiteY16" fmla="*/ 131778 h 490995"/>
                  <a:gd name="connsiteX17" fmla="*/ 59055 w 184828"/>
                  <a:gd name="connsiteY17" fmla="*/ 135588 h 490995"/>
                  <a:gd name="connsiteX18" fmla="*/ 30480 w 184828"/>
                  <a:gd name="connsiteY18" fmla="*/ 145113 h 490995"/>
                  <a:gd name="connsiteX19" fmla="*/ 38100 w 184828"/>
                  <a:gd name="connsiteY19" fmla="*/ 148923 h 490995"/>
                  <a:gd name="connsiteX20" fmla="*/ 135255 w 184828"/>
                  <a:gd name="connsiteY20" fmla="*/ 173688 h 490995"/>
                  <a:gd name="connsiteX21" fmla="*/ 123825 w 184828"/>
                  <a:gd name="connsiteY21" fmla="*/ 183213 h 490995"/>
                  <a:gd name="connsiteX22" fmla="*/ 89535 w 184828"/>
                  <a:gd name="connsiteY22" fmla="*/ 192738 h 490995"/>
                  <a:gd name="connsiteX23" fmla="*/ 66675 w 184828"/>
                  <a:gd name="connsiteY23" fmla="*/ 207978 h 490995"/>
                  <a:gd name="connsiteX24" fmla="*/ 93345 w 184828"/>
                  <a:gd name="connsiteY24" fmla="*/ 211788 h 490995"/>
                  <a:gd name="connsiteX25" fmla="*/ 161925 w 184828"/>
                  <a:gd name="connsiteY25" fmla="*/ 228933 h 490995"/>
                  <a:gd name="connsiteX26" fmla="*/ 133350 w 184828"/>
                  <a:gd name="connsiteY26" fmla="*/ 234648 h 490995"/>
                  <a:gd name="connsiteX27" fmla="*/ 100965 w 184828"/>
                  <a:gd name="connsiteY27" fmla="*/ 240363 h 490995"/>
                  <a:gd name="connsiteX28" fmla="*/ 97155 w 184828"/>
                  <a:gd name="connsiteY28" fmla="*/ 246078 h 490995"/>
                  <a:gd name="connsiteX29" fmla="*/ 131445 w 184828"/>
                  <a:gd name="connsiteY29" fmla="*/ 263223 h 490995"/>
                  <a:gd name="connsiteX30" fmla="*/ 171450 w 184828"/>
                  <a:gd name="connsiteY30" fmla="*/ 274653 h 490995"/>
                  <a:gd name="connsiteX31" fmla="*/ 173355 w 184828"/>
                  <a:gd name="connsiteY31" fmla="*/ 280368 h 490995"/>
                  <a:gd name="connsiteX32" fmla="*/ 144780 w 184828"/>
                  <a:gd name="connsiteY32" fmla="*/ 295608 h 490995"/>
                  <a:gd name="connsiteX33" fmla="*/ 100965 w 184828"/>
                  <a:gd name="connsiteY33" fmla="*/ 314658 h 490995"/>
                  <a:gd name="connsiteX34" fmla="*/ 121920 w 184828"/>
                  <a:gd name="connsiteY34" fmla="*/ 348948 h 490995"/>
                  <a:gd name="connsiteX35" fmla="*/ 129540 w 184828"/>
                  <a:gd name="connsiteY35" fmla="*/ 362283 h 490995"/>
                  <a:gd name="connsiteX36" fmla="*/ 142875 w 184828"/>
                  <a:gd name="connsiteY36" fmla="*/ 379428 h 490995"/>
                  <a:gd name="connsiteX37" fmla="*/ 148590 w 184828"/>
                  <a:gd name="connsiteY37" fmla="*/ 387048 h 490995"/>
                  <a:gd name="connsiteX38" fmla="*/ 118110 w 184828"/>
                  <a:gd name="connsiteY38" fmla="*/ 379428 h 490995"/>
                  <a:gd name="connsiteX39" fmla="*/ 85725 w 184828"/>
                  <a:gd name="connsiteY39" fmla="*/ 381333 h 490995"/>
                  <a:gd name="connsiteX40" fmla="*/ 89535 w 184828"/>
                  <a:gd name="connsiteY40" fmla="*/ 394668 h 490995"/>
                  <a:gd name="connsiteX41" fmla="*/ 110490 w 184828"/>
                  <a:gd name="connsiteY41" fmla="*/ 436578 h 490995"/>
                  <a:gd name="connsiteX42" fmla="*/ 121920 w 184828"/>
                  <a:gd name="connsiteY42" fmla="*/ 453723 h 490995"/>
                  <a:gd name="connsiteX43" fmla="*/ 133350 w 184828"/>
                  <a:gd name="connsiteY43" fmla="*/ 470868 h 490995"/>
                  <a:gd name="connsiteX44" fmla="*/ 165735 w 184828"/>
                  <a:gd name="connsiteY44" fmla="*/ 467058 h 490995"/>
                  <a:gd name="connsiteX45" fmla="*/ 184785 w 184828"/>
                  <a:gd name="connsiteY45" fmla="*/ 470868 h 490995"/>
                  <a:gd name="connsiteX46" fmla="*/ 167640 w 184828"/>
                  <a:gd name="connsiteY46" fmla="*/ 482298 h 490995"/>
                  <a:gd name="connsiteX47" fmla="*/ 146685 w 184828"/>
                  <a:gd name="connsiteY47" fmla="*/ 488013 h 490995"/>
                  <a:gd name="connsiteX48" fmla="*/ 24765 w 184828"/>
                  <a:gd name="connsiteY48" fmla="*/ 489918 h 490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84828" h="490995">
                    <a:moveTo>
                      <a:pt x="34290" y="333"/>
                    </a:moveTo>
                    <a:cubicBezTo>
                      <a:pt x="45085" y="968"/>
                      <a:pt x="56635" y="-1778"/>
                      <a:pt x="66675" y="2238"/>
                    </a:cubicBezTo>
                    <a:cubicBezTo>
                      <a:pt x="69850" y="3508"/>
                      <a:pt x="65564" y="9664"/>
                      <a:pt x="62865" y="11763"/>
                    </a:cubicBezTo>
                    <a:cubicBezTo>
                      <a:pt x="59216" y="14601"/>
                      <a:pt x="53975" y="14303"/>
                      <a:pt x="49530" y="15573"/>
                    </a:cubicBezTo>
                    <a:cubicBezTo>
                      <a:pt x="45720" y="18113"/>
                      <a:pt x="35560" y="19383"/>
                      <a:pt x="38100" y="23193"/>
                    </a:cubicBezTo>
                    <a:cubicBezTo>
                      <a:pt x="41692" y="28581"/>
                      <a:pt x="50868" y="25432"/>
                      <a:pt x="57150" y="27003"/>
                    </a:cubicBezTo>
                    <a:cubicBezTo>
                      <a:pt x="61046" y="27977"/>
                      <a:pt x="64770" y="29543"/>
                      <a:pt x="68580" y="30813"/>
                    </a:cubicBezTo>
                    <a:cubicBezTo>
                      <a:pt x="73025" y="33988"/>
                      <a:pt x="85778" y="36475"/>
                      <a:pt x="81915" y="40338"/>
                    </a:cubicBezTo>
                    <a:cubicBezTo>
                      <a:pt x="75565" y="46688"/>
                      <a:pt x="63990" y="42107"/>
                      <a:pt x="55245" y="44148"/>
                    </a:cubicBezTo>
                    <a:cubicBezTo>
                      <a:pt x="-21504" y="62056"/>
                      <a:pt x="65335" y="47431"/>
                      <a:pt x="0" y="57483"/>
                    </a:cubicBezTo>
                    <a:cubicBezTo>
                      <a:pt x="12065" y="58118"/>
                      <a:pt x="24285" y="57361"/>
                      <a:pt x="36195" y="59388"/>
                    </a:cubicBezTo>
                    <a:cubicBezTo>
                      <a:pt x="79763" y="66804"/>
                      <a:pt x="76374" y="66143"/>
                      <a:pt x="100965" y="78438"/>
                    </a:cubicBezTo>
                    <a:cubicBezTo>
                      <a:pt x="96520" y="80978"/>
                      <a:pt x="92252" y="83857"/>
                      <a:pt x="87630" y="86058"/>
                    </a:cubicBezTo>
                    <a:cubicBezTo>
                      <a:pt x="40567" y="108469"/>
                      <a:pt x="77661" y="87944"/>
                      <a:pt x="47625" y="105108"/>
                    </a:cubicBezTo>
                    <a:cubicBezTo>
                      <a:pt x="62230" y="107648"/>
                      <a:pt x="76958" y="109560"/>
                      <a:pt x="91440" y="112728"/>
                    </a:cubicBezTo>
                    <a:cubicBezTo>
                      <a:pt x="97325" y="114015"/>
                      <a:pt x="108585" y="118443"/>
                      <a:pt x="108585" y="118443"/>
                    </a:cubicBezTo>
                    <a:cubicBezTo>
                      <a:pt x="97054" y="126131"/>
                      <a:pt x="99047" y="125404"/>
                      <a:pt x="78105" y="131778"/>
                    </a:cubicBezTo>
                    <a:cubicBezTo>
                      <a:pt x="71910" y="133663"/>
                      <a:pt x="65359" y="134105"/>
                      <a:pt x="59055" y="135588"/>
                    </a:cubicBezTo>
                    <a:cubicBezTo>
                      <a:pt x="47199" y="138378"/>
                      <a:pt x="42191" y="140721"/>
                      <a:pt x="30480" y="145113"/>
                    </a:cubicBezTo>
                    <a:cubicBezTo>
                      <a:pt x="33020" y="146383"/>
                      <a:pt x="35360" y="148176"/>
                      <a:pt x="38100" y="148923"/>
                    </a:cubicBezTo>
                    <a:cubicBezTo>
                      <a:pt x="70343" y="157717"/>
                      <a:pt x="135255" y="173688"/>
                      <a:pt x="135255" y="173688"/>
                    </a:cubicBezTo>
                    <a:cubicBezTo>
                      <a:pt x="131445" y="176863"/>
                      <a:pt x="128403" y="181305"/>
                      <a:pt x="123825" y="183213"/>
                    </a:cubicBezTo>
                    <a:cubicBezTo>
                      <a:pt x="112875" y="187776"/>
                      <a:pt x="100659" y="188618"/>
                      <a:pt x="89535" y="192738"/>
                    </a:cubicBezTo>
                    <a:cubicBezTo>
                      <a:pt x="75770" y="197836"/>
                      <a:pt x="74649" y="200004"/>
                      <a:pt x="66675" y="207978"/>
                    </a:cubicBezTo>
                    <a:cubicBezTo>
                      <a:pt x="75565" y="209248"/>
                      <a:pt x="84539" y="210027"/>
                      <a:pt x="93345" y="211788"/>
                    </a:cubicBezTo>
                    <a:cubicBezTo>
                      <a:pt x="132107" y="219540"/>
                      <a:pt x="133386" y="220371"/>
                      <a:pt x="161925" y="228933"/>
                    </a:cubicBezTo>
                    <a:lnTo>
                      <a:pt x="133350" y="234648"/>
                    </a:lnTo>
                    <a:cubicBezTo>
                      <a:pt x="122576" y="236668"/>
                      <a:pt x="111418" y="237062"/>
                      <a:pt x="100965" y="240363"/>
                    </a:cubicBezTo>
                    <a:cubicBezTo>
                      <a:pt x="98782" y="241052"/>
                      <a:pt x="98425" y="244173"/>
                      <a:pt x="97155" y="246078"/>
                    </a:cubicBezTo>
                    <a:cubicBezTo>
                      <a:pt x="108585" y="251793"/>
                      <a:pt x="119518" y="258636"/>
                      <a:pt x="131445" y="263223"/>
                    </a:cubicBezTo>
                    <a:cubicBezTo>
                      <a:pt x="144389" y="268202"/>
                      <a:pt x="158614" y="269402"/>
                      <a:pt x="171450" y="274653"/>
                    </a:cubicBezTo>
                    <a:cubicBezTo>
                      <a:pt x="173309" y="275413"/>
                      <a:pt x="172720" y="278463"/>
                      <a:pt x="173355" y="280368"/>
                    </a:cubicBezTo>
                    <a:cubicBezTo>
                      <a:pt x="163830" y="285448"/>
                      <a:pt x="154991" y="292107"/>
                      <a:pt x="144780" y="295608"/>
                    </a:cubicBezTo>
                    <a:cubicBezTo>
                      <a:pt x="98858" y="311353"/>
                      <a:pt x="113671" y="289246"/>
                      <a:pt x="100965" y="314658"/>
                    </a:cubicBezTo>
                    <a:cubicBezTo>
                      <a:pt x="114674" y="345504"/>
                      <a:pt x="101100" y="318665"/>
                      <a:pt x="121920" y="348948"/>
                    </a:cubicBezTo>
                    <a:cubicBezTo>
                      <a:pt x="124820" y="353167"/>
                      <a:pt x="126640" y="358064"/>
                      <a:pt x="129540" y="362283"/>
                    </a:cubicBezTo>
                    <a:cubicBezTo>
                      <a:pt x="133642" y="368249"/>
                      <a:pt x="138461" y="373689"/>
                      <a:pt x="142875" y="379428"/>
                    </a:cubicBezTo>
                    <a:cubicBezTo>
                      <a:pt x="144811" y="381945"/>
                      <a:pt x="151670" y="387818"/>
                      <a:pt x="148590" y="387048"/>
                    </a:cubicBezTo>
                    <a:lnTo>
                      <a:pt x="118110" y="379428"/>
                    </a:lnTo>
                    <a:cubicBezTo>
                      <a:pt x="107315" y="380063"/>
                      <a:pt x="95266" y="376244"/>
                      <a:pt x="85725" y="381333"/>
                    </a:cubicBezTo>
                    <a:cubicBezTo>
                      <a:pt x="81646" y="383508"/>
                      <a:pt x="87889" y="390348"/>
                      <a:pt x="89535" y="394668"/>
                    </a:cubicBezTo>
                    <a:cubicBezTo>
                      <a:pt x="99401" y="420566"/>
                      <a:pt x="98269" y="417025"/>
                      <a:pt x="110490" y="436578"/>
                    </a:cubicBezTo>
                    <a:cubicBezTo>
                      <a:pt x="115557" y="456846"/>
                      <a:pt x="106989" y="428126"/>
                      <a:pt x="121920" y="453723"/>
                    </a:cubicBezTo>
                    <a:cubicBezTo>
                      <a:pt x="133260" y="473164"/>
                      <a:pt x="117449" y="462917"/>
                      <a:pt x="133350" y="470868"/>
                    </a:cubicBezTo>
                    <a:cubicBezTo>
                      <a:pt x="144145" y="469598"/>
                      <a:pt x="154866" y="467058"/>
                      <a:pt x="165735" y="467058"/>
                    </a:cubicBezTo>
                    <a:cubicBezTo>
                      <a:pt x="172211" y="467058"/>
                      <a:pt x="183982" y="464442"/>
                      <a:pt x="184785" y="470868"/>
                    </a:cubicBezTo>
                    <a:cubicBezTo>
                      <a:pt x="185637" y="477684"/>
                      <a:pt x="173701" y="479066"/>
                      <a:pt x="167640" y="482298"/>
                    </a:cubicBezTo>
                    <a:cubicBezTo>
                      <a:pt x="163172" y="484681"/>
                      <a:pt x="152058" y="487297"/>
                      <a:pt x="146685" y="488013"/>
                    </a:cubicBezTo>
                    <a:cubicBezTo>
                      <a:pt x="106808" y="493330"/>
                      <a:pt x="62594" y="489918"/>
                      <a:pt x="24765" y="489918"/>
                    </a:cubicBezTo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자유형: 도형 146">
                <a:extLst>
                  <a:ext uri="{FF2B5EF4-FFF2-40B4-BE49-F238E27FC236}">
                    <a16:creationId xmlns:a16="http://schemas.microsoft.com/office/drawing/2014/main" id="{15D28367-6E9D-48A9-A731-796F67F8D77A}"/>
                  </a:ext>
                </a:extLst>
              </p:cNvPr>
              <p:cNvSpPr/>
              <p:nvPr/>
            </p:nvSpPr>
            <p:spPr>
              <a:xfrm>
                <a:off x="1866900" y="2823730"/>
                <a:ext cx="152400" cy="490995"/>
              </a:xfrm>
              <a:custGeom>
                <a:avLst/>
                <a:gdLst>
                  <a:gd name="connsiteX0" fmla="*/ 146685 w 152400"/>
                  <a:gd name="connsiteY0" fmla="*/ 0 h 480085"/>
                  <a:gd name="connsiteX1" fmla="*/ 118110 w 152400"/>
                  <a:gd name="connsiteY1" fmla="*/ 15240 h 480085"/>
                  <a:gd name="connsiteX2" fmla="*/ 123825 w 152400"/>
                  <a:gd name="connsiteY2" fmla="*/ 20955 h 480085"/>
                  <a:gd name="connsiteX3" fmla="*/ 116205 w 152400"/>
                  <a:gd name="connsiteY3" fmla="*/ 41910 h 480085"/>
                  <a:gd name="connsiteX4" fmla="*/ 97155 w 152400"/>
                  <a:gd name="connsiteY4" fmla="*/ 68580 h 480085"/>
                  <a:gd name="connsiteX5" fmla="*/ 118110 w 152400"/>
                  <a:gd name="connsiteY5" fmla="*/ 80010 h 480085"/>
                  <a:gd name="connsiteX6" fmla="*/ 112395 w 152400"/>
                  <a:gd name="connsiteY6" fmla="*/ 156210 h 480085"/>
                  <a:gd name="connsiteX7" fmla="*/ 104775 w 152400"/>
                  <a:gd name="connsiteY7" fmla="*/ 175260 h 480085"/>
                  <a:gd name="connsiteX8" fmla="*/ 72390 w 152400"/>
                  <a:gd name="connsiteY8" fmla="*/ 220980 h 480085"/>
                  <a:gd name="connsiteX9" fmla="*/ 59055 w 152400"/>
                  <a:gd name="connsiteY9" fmla="*/ 251460 h 480085"/>
                  <a:gd name="connsiteX10" fmla="*/ 70485 w 152400"/>
                  <a:gd name="connsiteY10" fmla="*/ 259080 h 480085"/>
                  <a:gd name="connsiteX11" fmla="*/ 81915 w 152400"/>
                  <a:gd name="connsiteY11" fmla="*/ 264795 h 480085"/>
                  <a:gd name="connsiteX12" fmla="*/ 95250 w 152400"/>
                  <a:gd name="connsiteY12" fmla="*/ 274320 h 480085"/>
                  <a:gd name="connsiteX13" fmla="*/ 99060 w 152400"/>
                  <a:gd name="connsiteY13" fmla="*/ 287655 h 480085"/>
                  <a:gd name="connsiteX14" fmla="*/ 95250 w 152400"/>
                  <a:gd name="connsiteY14" fmla="*/ 304800 h 480085"/>
                  <a:gd name="connsiteX15" fmla="*/ 49530 w 152400"/>
                  <a:gd name="connsiteY15" fmla="*/ 344805 h 480085"/>
                  <a:gd name="connsiteX16" fmla="*/ 0 w 152400"/>
                  <a:gd name="connsiteY16" fmla="*/ 367665 h 480085"/>
                  <a:gd name="connsiteX17" fmla="*/ 62865 w 152400"/>
                  <a:gd name="connsiteY17" fmla="*/ 390525 h 480085"/>
                  <a:gd name="connsiteX18" fmla="*/ 112395 w 152400"/>
                  <a:gd name="connsiteY18" fmla="*/ 400050 h 480085"/>
                  <a:gd name="connsiteX19" fmla="*/ 118110 w 152400"/>
                  <a:gd name="connsiteY19" fmla="*/ 405765 h 480085"/>
                  <a:gd name="connsiteX20" fmla="*/ 89535 w 152400"/>
                  <a:gd name="connsiteY20" fmla="*/ 449580 h 480085"/>
                  <a:gd name="connsiteX21" fmla="*/ 100965 w 152400"/>
                  <a:gd name="connsiteY21" fmla="*/ 459105 h 480085"/>
                  <a:gd name="connsiteX22" fmla="*/ 118110 w 152400"/>
                  <a:gd name="connsiteY22" fmla="*/ 476250 h 480085"/>
                  <a:gd name="connsiteX23" fmla="*/ 127635 w 152400"/>
                  <a:gd name="connsiteY23" fmla="*/ 478155 h 480085"/>
                  <a:gd name="connsiteX24" fmla="*/ 152400 w 152400"/>
                  <a:gd name="connsiteY24" fmla="*/ 480060 h 480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52400" h="480085">
                    <a:moveTo>
                      <a:pt x="146685" y="0"/>
                    </a:moveTo>
                    <a:cubicBezTo>
                      <a:pt x="130239" y="3084"/>
                      <a:pt x="108785" y="-3410"/>
                      <a:pt x="118110" y="15240"/>
                    </a:cubicBezTo>
                    <a:cubicBezTo>
                      <a:pt x="119315" y="17650"/>
                      <a:pt x="121920" y="19050"/>
                      <a:pt x="123825" y="20955"/>
                    </a:cubicBezTo>
                    <a:cubicBezTo>
                      <a:pt x="121285" y="27940"/>
                      <a:pt x="119837" y="35425"/>
                      <a:pt x="116205" y="41910"/>
                    </a:cubicBezTo>
                    <a:cubicBezTo>
                      <a:pt x="110867" y="51442"/>
                      <a:pt x="96609" y="57669"/>
                      <a:pt x="97155" y="68580"/>
                    </a:cubicBezTo>
                    <a:cubicBezTo>
                      <a:pt x="97552" y="76527"/>
                      <a:pt x="111125" y="76200"/>
                      <a:pt x="118110" y="80010"/>
                    </a:cubicBezTo>
                    <a:cubicBezTo>
                      <a:pt x="116205" y="105410"/>
                      <a:pt x="115927" y="130985"/>
                      <a:pt x="112395" y="156210"/>
                    </a:cubicBezTo>
                    <a:cubicBezTo>
                      <a:pt x="111447" y="162983"/>
                      <a:pt x="107948" y="169202"/>
                      <a:pt x="104775" y="175260"/>
                    </a:cubicBezTo>
                    <a:cubicBezTo>
                      <a:pt x="90960" y="201634"/>
                      <a:pt x="90058" y="193889"/>
                      <a:pt x="72390" y="220980"/>
                    </a:cubicBezTo>
                    <a:cubicBezTo>
                      <a:pt x="64671" y="232816"/>
                      <a:pt x="63072" y="239408"/>
                      <a:pt x="59055" y="251460"/>
                    </a:cubicBezTo>
                    <a:cubicBezTo>
                      <a:pt x="62865" y="254000"/>
                      <a:pt x="66530" y="256773"/>
                      <a:pt x="70485" y="259080"/>
                    </a:cubicBezTo>
                    <a:cubicBezTo>
                      <a:pt x="74164" y="261226"/>
                      <a:pt x="78287" y="262562"/>
                      <a:pt x="81915" y="264795"/>
                    </a:cubicBezTo>
                    <a:cubicBezTo>
                      <a:pt x="86567" y="267658"/>
                      <a:pt x="90805" y="271145"/>
                      <a:pt x="95250" y="274320"/>
                    </a:cubicBezTo>
                    <a:cubicBezTo>
                      <a:pt x="96520" y="278765"/>
                      <a:pt x="99060" y="283032"/>
                      <a:pt x="99060" y="287655"/>
                    </a:cubicBezTo>
                    <a:cubicBezTo>
                      <a:pt x="99060" y="293509"/>
                      <a:pt x="96996" y="299212"/>
                      <a:pt x="95250" y="304800"/>
                    </a:cubicBezTo>
                    <a:cubicBezTo>
                      <a:pt x="87730" y="328864"/>
                      <a:pt x="78619" y="328713"/>
                      <a:pt x="49530" y="344805"/>
                    </a:cubicBezTo>
                    <a:cubicBezTo>
                      <a:pt x="33619" y="353607"/>
                      <a:pt x="16510" y="360045"/>
                      <a:pt x="0" y="367665"/>
                    </a:cubicBezTo>
                    <a:cubicBezTo>
                      <a:pt x="20402" y="375826"/>
                      <a:pt x="43032" y="385016"/>
                      <a:pt x="62865" y="390525"/>
                    </a:cubicBezTo>
                    <a:cubicBezTo>
                      <a:pt x="79064" y="395025"/>
                      <a:pt x="95885" y="396875"/>
                      <a:pt x="112395" y="400050"/>
                    </a:cubicBezTo>
                    <a:cubicBezTo>
                      <a:pt x="114300" y="401955"/>
                      <a:pt x="119000" y="403222"/>
                      <a:pt x="118110" y="405765"/>
                    </a:cubicBezTo>
                    <a:cubicBezTo>
                      <a:pt x="111603" y="424355"/>
                      <a:pt x="101115" y="435684"/>
                      <a:pt x="89535" y="449580"/>
                    </a:cubicBezTo>
                    <a:cubicBezTo>
                      <a:pt x="93345" y="452755"/>
                      <a:pt x="97339" y="455721"/>
                      <a:pt x="100965" y="459105"/>
                    </a:cubicBezTo>
                    <a:cubicBezTo>
                      <a:pt x="106874" y="464620"/>
                      <a:pt x="111533" y="471552"/>
                      <a:pt x="118110" y="476250"/>
                    </a:cubicBezTo>
                    <a:cubicBezTo>
                      <a:pt x="120745" y="478132"/>
                      <a:pt x="124435" y="477663"/>
                      <a:pt x="127635" y="478155"/>
                    </a:cubicBezTo>
                    <a:cubicBezTo>
                      <a:pt x="142577" y="480454"/>
                      <a:pt x="139894" y="480060"/>
                      <a:pt x="152400" y="480060"/>
                    </a:cubicBezTo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0AC31DA4-A503-4AFE-BBF5-8228253FB7B0}"/>
                </a:ext>
              </a:extLst>
            </p:cNvPr>
            <p:cNvCxnSpPr/>
            <p:nvPr/>
          </p:nvCxnSpPr>
          <p:spPr>
            <a:xfrm>
              <a:off x="11213784" y="5188947"/>
              <a:ext cx="4547656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7062E5D1-D05D-4313-AE81-859B9CB568E3}"/>
              </a:ext>
            </a:extLst>
          </p:cNvPr>
          <p:cNvGrpSpPr/>
          <p:nvPr/>
        </p:nvGrpSpPr>
        <p:grpSpPr>
          <a:xfrm>
            <a:off x="949841" y="1642194"/>
            <a:ext cx="4528436" cy="523220"/>
            <a:chOff x="2067972" y="1732098"/>
            <a:chExt cx="4528436" cy="523220"/>
          </a:xfrm>
        </p:grpSpPr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C9D05AFC-F8AA-4014-992D-EDAC738CE2E4}"/>
                </a:ext>
              </a:extLst>
            </p:cNvPr>
            <p:cNvSpPr/>
            <p:nvPr/>
          </p:nvSpPr>
          <p:spPr>
            <a:xfrm>
              <a:off x="2067972" y="1732098"/>
              <a:ext cx="211435" cy="523220"/>
            </a:xfrm>
            <a:prstGeom prst="rect">
              <a:avLst/>
            </a:prstGeom>
            <a:solidFill>
              <a:srgbClr val="4F81BD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515ED615-E7C0-4B33-9D91-10738894C60B}"/>
                </a:ext>
              </a:extLst>
            </p:cNvPr>
            <p:cNvSpPr txBox="1"/>
            <p:nvPr/>
          </p:nvSpPr>
          <p:spPr>
            <a:xfrm>
              <a:off x="2340916" y="1762875"/>
              <a:ext cx="42554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i="1" dirty="0"/>
                <a:t>기존 무선 충전소 만족도 소개 </a:t>
              </a: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BCB766FE-5983-45AD-817E-58A5D85E41A2}"/>
              </a:ext>
            </a:extLst>
          </p:cNvPr>
          <p:cNvGrpSpPr/>
          <p:nvPr/>
        </p:nvGrpSpPr>
        <p:grpSpPr>
          <a:xfrm>
            <a:off x="17498792" y="9392676"/>
            <a:ext cx="665738" cy="910669"/>
            <a:chOff x="3494348" y="5659669"/>
            <a:chExt cx="665738" cy="910669"/>
          </a:xfrm>
        </p:grpSpPr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1646E14D-F8E7-41F4-B414-B6EE3706966F}"/>
                </a:ext>
              </a:extLst>
            </p:cNvPr>
            <p:cNvGrpSpPr/>
            <p:nvPr/>
          </p:nvGrpSpPr>
          <p:grpSpPr>
            <a:xfrm>
              <a:off x="3494348" y="5659669"/>
              <a:ext cx="665738" cy="910669"/>
              <a:chOff x="4858871" y="4632563"/>
              <a:chExt cx="665738" cy="910669"/>
            </a:xfrm>
          </p:grpSpPr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E224A8A2-E10F-4E6B-9B3D-5063A0EBA801}"/>
                  </a:ext>
                </a:extLst>
              </p:cNvPr>
              <p:cNvSpPr/>
              <p:nvPr/>
            </p:nvSpPr>
            <p:spPr>
              <a:xfrm>
                <a:off x="4858871" y="4632563"/>
                <a:ext cx="665738" cy="66433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9683B2B0-68EC-4661-9B06-8DCEF5C442DF}"/>
                  </a:ext>
                </a:extLst>
              </p:cNvPr>
              <p:cNvGrpSpPr/>
              <p:nvPr/>
            </p:nvGrpSpPr>
            <p:grpSpPr>
              <a:xfrm>
                <a:off x="5066210" y="4861163"/>
                <a:ext cx="251013" cy="207616"/>
                <a:chOff x="6172198" y="3848100"/>
                <a:chExt cx="381002" cy="565405"/>
              </a:xfrm>
            </p:grpSpPr>
            <p:cxnSp>
              <p:nvCxnSpPr>
                <p:cNvPr id="120" name="직선 연결선 119">
                  <a:extLst>
                    <a:ext uri="{FF2B5EF4-FFF2-40B4-BE49-F238E27FC236}">
                      <a16:creationId xmlns:a16="http://schemas.microsoft.com/office/drawing/2014/main" id="{BA6C1B7A-F6EF-4A61-8DED-584EED4758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72200" y="3848100"/>
                  <a:ext cx="0" cy="565405"/>
                </a:xfrm>
                <a:prstGeom prst="line">
                  <a:avLst/>
                </a:prstGeom>
                <a:ln w="10160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직선 연결선 120">
                  <a:extLst>
                    <a:ext uri="{FF2B5EF4-FFF2-40B4-BE49-F238E27FC236}">
                      <a16:creationId xmlns:a16="http://schemas.microsoft.com/office/drawing/2014/main" id="{A8475FA9-9C4F-4004-A414-1B006DEC0E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72198" y="3848100"/>
                  <a:ext cx="381002" cy="533400"/>
                </a:xfrm>
                <a:prstGeom prst="line">
                  <a:avLst/>
                </a:prstGeom>
                <a:ln w="101600" cap="rnd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직선 연결선 121">
                  <a:extLst>
                    <a:ext uri="{FF2B5EF4-FFF2-40B4-BE49-F238E27FC236}">
                      <a16:creationId xmlns:a16="http://schemas.microsoft.com/office/drawing/2014/main" id="{92F631F1-83EE-465E-B2F3-843C2FA159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3200" y="3848100"/>
                  <a:ext cx="0" cy="533400"/>
                </a:xfrm>
                <a:prstGeom prst="line">
                  <a:avLst/>
                </a:prstGeom>
                <a:ln w="101600" cap="rnd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38C8DC48-004D-4754-A369-A8E2B8C979BF}"/>
                  </a:ext>
                </a:extLst>
              </p:cNvPr>
              <p:cNvGrpSpPr/>
              <p:nvPr/>
            </p:nvGrpSpPr>
            <p:grpSpPr>
              <a:xfrm rot="16200000">
                <a:off x="4955531" y="5099664"/>
                <a:ext cx="472374" cy="414762"/>
                <a:chOff x="10138019" y="3897412"/>
                <a:chExt cx="439494" cy="314326"/>
              </a:xfrm>
            </p:grpSpPr>
            <p:sp>
              <p:nvSpPr>
                <p:cNvPr id="117" name="직사각형 116">
                  <a:extLst>
                    <a:ext uri="{FF2B5EF4-FFF2-40B4-BE49-F238E27FC236}">
                      <a16:creationId xmlns:a16="http://schemas.microsoft.com/office/drawing/2014/main" id="{CF1A6AFF-C9AC-40E9-8994-B4F5AF74C950}"/>
                    </a:ext>
                  </a:extLst>
                </p:cNvPr>
                <p:cNvSpPr/>
                <p:nvPr/>
              </p:nvSpPr>
              <p:spPr>
                <a:xfrm>
                  <a:off x="10138019" y="4006581"/>
                  <a:ext cx="367527" cy="95991"/>
                </a:xfrm>
                <a:prstGeom prst="rect">
                  <a:avLst/>
                </a:prstGeom>
                <a:solidFill>
                  <a:srgbClr val="385D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8" name="이등변 삼각형 117">
                  <a:extLst>
                    <a:ext uri="{FF2B5EF4-FFF2-40B4-BE49-F238E27FC236}">
                      <a16:creationId xmlns:a16="http://schemas.microsoft.com/office/drawing/2014/main" id="{D986C6D6-735F-4D2C-8D0F-4145CA8896A8}"/>
                    </a:ext>
                  </a:extLst>
                </p:cNvPr>
                <p:cNvSpPr/>
                <p:nvPr/>
              </p:nvSpPr>
              <p:spPr>
                <a:xfrm rot="16200000">
                  <a:off x="10165803" y="3919090"/>
                  <a:ext cx="314325" cy="270970"/>
                </a:xfrm>
                <a:prstGeom prst="triangle">
                  <a:avLst/>
                </a:prstGeom>
                <a:solidFill>
                  <a:srgbClr val="385D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직사각형 118">
                  <a:extLst>
                    <a:ext uri="{FF2B5EF4-FFF2-40B4-BE49-F238E27FC236}">
                      <a16:creationId xmlns:a16="http://schemas.microsoft.com/office/drawing/2014/main" id="{603B72AC-FBC4-4FCB-A89B-92C5F78CC2E5}"/>
                    </a:ext>
                  </a:extLst>
                </p:cNvPr>
                <p:cNvSpPr/>
                <p:nvPr/>
              </p:nvSpPr>
              <p:spPr>
                <a:xfrm>
                  <a:off x="10456081" y="3897412"/>
                  <a:ext cx="121432" cy="314326"/>
                </a:xfrm>
                <a:prstGeom prst="rect">
                  <a:avLst/>
                </a:prstGeom>
                <a:solidFill>
                  <a:srgbClr val="385D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13" name="달 112">
              <a:extLst>
                <a:ext uri="{FF2B5EF4-FFF2-40B4-BE49-F238E27FC236}">
                  <a16:creationId xmlns:a16="http://schemas.microsoft.com/office/drawing/2014/main" id="{AD073850-A6C7-4C39-A87F-DD869F6A3A3C}"/>
                </a:ext>
              </a:extLst>
            </p:cNvPr>
            <p:cNvSpPr/>
            <p:nvPr/>
          </p:nvSpPr>
          <p:spPr>
            <a:xfrm rot="5400000">
              <a:off x="3704978" y="5601895"/>
              <a:ext cx="244429" cy="515181"/>
            </a:xfrm>
            <a:prstGeom prst="moon">
              <a:avLst>
                <a:gd name="adj" fmla="val 0"/>
              </a:avLst>
            </a:prstGeom>
            <a:solidFill>
              <a:schemeClr val="bg1"/>
            </a:solidFill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4209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Box 140"/>
          <p:cNvSpPr txBox="1"/>
          <p:nvPr/>
        </p:nvSpPr>
        <p:spPr>
          <a:xfrm>
            <a:off x="472788" y="15637"/>
            <a:ext cx="954107" cy="553998"/>
          </a:xfrm>
          <a:prstGeom prst="rect">
            <a:avLst/>
          </a:prstGeom>
          <a:solidFill>
            <a:srgbClr val="F2F2F2"/>
          </a:solidFill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rgbClr val="5DB6D5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본론</a:t>
            </a:r>
            <a:endParaRPr lang="ko-KR" altLang="en-US" sz="3000" dirty="0">
              <a:solidFill>
                <a:srgbClr val="5DB6D5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762000" y="569635"/>
            <a:ext cx="2983509" cy="830997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rgbClr val="565658"/>
                </a:solidFill>
                <a:ea typeface="a옛날사진관3" panose="02020600000000000000" pitchFamily="18" charset="-127"/>
              </a:rPr>
              <a:t>04</a:t>
            </a:r>
            <a:r>
              <a:rPr lang="en-US" altLang="ko-KR" sz="4200" dirty="0">
                <a:solidFill>
                  <a:srgbClr val="565658"/>
                </a:solidFill>
                <a:ea typeface="a옛날사진관3" panose="02020600000000000000" pitchFamily="18" charset="-127"/>
              </a:rPr>
              <a:t>. </a:t>
            </a:r>
            <a:r>
              <a:rPr lang="ko-KR" altLang="en-US" sz="2400" b="1" dirty="0">
                <a:solidFill>
                  <a:srgbClr val="565658"/>
                </a:solidFill>
                <a:ea typeface="a옛날사진관3" panose="02020600000000000000" pitchFamily="18" charset="-127"/>
              </a:rPr>
              <a:t>분석 시나리오</a:t>
            </a:r>
            <a:endParaRPr lang="en-US" altLang="ko-KR" sz="2400" b="1" spc="450" dirty="0">
              <a:solidFill>
                <a:srgbClr val="565658"/>
              </a:solidFill>
              <a:ea typeface="a옛날사진관3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A37676-0F27-4D27-8971-892CB2016180}"/>
              </a:ext>
            </a:extLst>
          </p:cNvPr>
          <p:cNvSpPr txBox="1"/>
          <p:nvPr/>
        </p:nvSpPr>
        <p:spPr>
          <a:xfrm>
            <a:off x="10714618" y="1188721"/>
            <a:ext cx="18473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7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579092A-636C-40DA-98C3-1E143B6508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4" b="93852" l="455" r="99091">
                        <a14:foregroundMark x1="38977" y1="8197" x2="38977" y2="8197"/>
                        <a14:foregroundMark x1="39545" y1="2664" x2="39545" y2="2664"/>
                        <a14:foregroundMark x1="45568" y1="26844" x2="45568" y2="26844"/>
                        <a14:foregroundMark x1="41818" y1="39549" x2="41818" y2="39549"/>
                        <a14:foregroundMark x1="47841" y1="38934" x2="47841" y2="38934"/>
                        <a14:foregroundMark x1="52386" y1="47131" x2="52386" y2="47131"/>
                        <a14:foregroundMark x1="55455" y1="54303" x2="55455" y2="54303"/>
                        <a14:foregroundMark x1="57500" y1="58197" x2="57500" y2="58197"/>
                        <a14:foregroundMark x1="28523" y1="29508" x2="29205" y2="31762"/>
                        <a14:foregroundMark x1="32273" y1="42008" x2="32273" y2="42008"/>
                        <a14:foregroundMark x1="23977" y1="43033" x2="23977" y2="43033"/>
                        <a14:foregroundMark x1="18750" y1="46107" x2="18750" y2="46107"/>
                        <a14:foregroundMark x1="24091" y1="51434" x2="24091" y2="51434"/>
                        <a14:foregroundMark x1="12386" y1="47336" x2="12386" y2="47336"/>
                        <a14:foregroundMark x1="9091" y1="52869" x2="9091" y2="52869"/>
                        <a14:foregroundMark x1="4091" y1="57172" x2="4091" y2="57172"/>
                        <a14:foregroundMark x1="455" y1="55123" x2="455" y2="55123"/>
                        <a14:foregroundMark x1="20227" y1="54508" x2="20227" y2="54508"/>
                        <a14:foregroundMark x1="17955" y1="57172" x2="17955" y2="57172"/>
                        <a14:foregroundMark x1="12386" y1="59426" x2="12386" y2="59426"/>
                        <a14:foregroundMark x1="12273" y1="72541" x2="12273" y2="72541"/>
                        <a14:foregroundMark x1="12159" y1="73566" x2="12159" y2="73566"/>
                        <a14:foregroundMark x1="11818" y1="69467" x2="9091" y2="80533"/>
                        <a14:foregroundMark x1="11705" y1="70902" x2="13523" y2="78484"/>
                        <a14:foregroundMark x1="17500" y1="74795" x2="18977" y2="76025"/>
                        <a14:foregroundMark x1="23068" y1="73770" x2="23068" y2="76844"/>
                        <a14:foregroundMark x1="32841" y1="68852" x2="33068" y2="71311"/>
                        <a14:foregroundMark x1="34886" y1="78893" x2="35227" y2="81557"/>
                        <a14:foregroundMark x1="37386" y1="70492" x2="38977" y2="75000"/>
                        <a14:foregroundMark x1="30795" y1="83607" x2="35455" y2="85246"/>
                        <a14:foregroundMark x1="36364" y1="85041" x2="38182" y2="94262"/>
                        <a14:foregroundMark x1="47841" y1="69467" x2="47841" y2="72541"/>
                        <a14:foregroundMark x1="49432" y1="68443" x2="49886" y2="68443"/>
                        <a14:foregroundMark x1="49432" y1="71926" x2="52955" y2="71926"/>
                        <a14:foregroundMark x1="51364" y1="68443" x2="53636" y2="69057"/>
                        <a14:foregroundMark x1="47614" y1="77664" x2="51477" y2="77664"/>
                        <a14:foregroundMark x1="52159" y1="74590" x2="53295" y2="74795"/>
                        <a14:foregroundMark x1="58523" y1="70697" x2="59659" y2="71311"/>
                        <a14:foregroundMark x1="61676" y1="71721" x2="61591" y2="72541"/>
                        <a14:foregroundMark x1="61932" y1="69262" x2="61676" y2="71721"/>
                        <a14:foregroundMark x1="65227" y1="73361" x2="65227" y2="72541"/>
                        <a14:foregroundMark x1="71364" y1="71926" x2="71477" y2="73975"/>
                        <a14:foregroundMark x1="76477" y1="73566" x2="76591" y2="74385"/>
                        <a14:foregroundMark x1="65227" y1="80738" x2="65227" y2="81148"/>
                        <a14:foregroundMark x1="60114" y1="83197" x2="60114" y2="83197"/>
                        <a14:foregroundMark x1="61023" y1="78893" x2="61364" y2="78893"/>
                        <a14:foregroundMark x1="64545" y1="85656" x2="63864" y2="85656"/>
                        <a14:foregroundMark x1="53977" y1="81762" x2="54091" y2="82377"/>
                        <a14:foregroundMark x1="53636" y1="78074" x2="53977" y2="78074"/>
                        <a14:foregroundMark x1="52727" y1="80738" x2="53295" y2="80738"/>
                        <a14:foregroundMark x1="51364" y1="80123" x2="49886" y2="80738"/>
                        <a14:foregroundMark x1="49318" y1="80738" x2="48409" y2="80738"/>
                        <a14:foregroundMark x1="82955" y1="70492" x2="82727" y2="74590"/>
                        <a14:foregroundMark x1="88295" y1="71926" x2="87955" y2="74590"/>
                        <a14:foregroundMark x1="84432" y1="69877" x2="84432" y2="69877"/>
                        <a14:foregroundMark x1="88295" y1="78484" x2="88295" y2="78484"/>
                        <a14:foregroundMark x1="93636" y1="72541" x2="93636" y2="74590"/>
                        <a14:foregroundMark x1="99091" y1="70492" x2="98750" y2="74180"/>
                        <a14:foregroundMark x1="44432" y1="15164" x2="44432" y2="15164"/>
                        <a14:foregroundMark x1="44432" y1="14549" x2="44432" y2="14549"/>
                        <a14:foregroundMark x1="44318" y1="13934" x2="44318" y2="13934"/>
                        <a14:foregroundMark x1="44318" y1="13320" x2="44318" y2="13320"/>
                        <a14:foregroundMark x1="44318" y1="12910" x2="44318" y2="12910"/>
                        <a14:foregroundMark x1="13977" y1="60246" x2="14659" y2="60861"/>
                        <a14:foregroundMark x1="17045" y1="60451" x2="17045" y2="60451"/>
                        <a14:foregroundMark x1="21477" y1="58607" x2="21477" y2="58607"/>
                        <a14:backgroundMark x1="72159" y1="26434" x2="82273" y2="45287"/>
                        <a14:backgroundMark x1="60227" y1="72951" x2="60227" y2="72951"/>
                        <a14:backgroundMark x1="64091" y1="71721" x2="64091" y2="717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907" y="376517"/>
            <a:ext cx="1559305" cy="811670"/>
          </a:xfrm>
          <a:prstGeom prst="rect">
            <a:avLst/>
          </a:prstGeom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8A46C5AE-4F70-48F3-A677-C46E433E562B}"/>
              </a:ext>
            </a:extLst>
          </p:cNvPr>
          <p:cNvSpPr/>
          <p:nvPr/>
        </p:nvSpPr>
        <p:spPr>
          <a:xfrm>
            <a:off x="2216970" y="9814480"/>
            <a:ext cx="100212" cy="25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7ABB198C-2EF8-4FA5-B9CD-FAF12CE65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785" y="1692784"/>
            <a:ext cx="7756215" cy="4114800"/>
          </a:xfrm>
          <a:prstGeom prst="rect">
            <a:avLst/>
          </a:prstGeom>
          <a:ln w="57150">
            <a:solidFill>
              <a:srgbClr val="C3E3EF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타원 58">
            <a:extLst>
              <a:ext uri="{FF2B5EF4-FFF2-40B4-BE49-F238E27FC236}">
                <a16:creationId xmlns:a16="http://schemas.microsoft.com/office/drawing/2014/main" id="{7532FBC1-B587-4B45-A6F9-4576574C6D11}"/>
              </a:ext>
            </a:extLst>
          </p:cNvPr>
          <p:cNvSpPr/>
          <p:nvPr/>
        </p:nvSpPr>
        <p:spPr>
          <a:xfrm>
            <a:off x="998475" y="2360147"/>
            <a:ext cx="977077" cy="977077"/>
          </a:xfrm>
          <a:prstGeom prst="ellipse">
            <a:avLst/>
          </a:prstGeom>
          <a:solidFill>
            <a:schemeClr val="bg1"/>
          </a:solidFill>
          <a:ln w="203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F9B9CFC-7DF5-48AA-9A7C-E961D169F35B}"/>
              </a:ext>
            </a:extLst>
          </p:cNvPr>
          <p:cNvGrpSpPr/>
          <p:nvPr/>
        </p:nvGrpSpPr>
        <p:grpSpPr>
          <a:xfrm>
            <a:off x="715233" y="1984936"/>
            <a:ext cx="1483097" cy="1538883"/>
            <a:chOff x="10023103" y="3848100"/>
            <a:chExt cx="1483097" cy="1538883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815F1C8-B0E4-4823-8BF7-9223A2E8E4C3}"/>
                </a:ext>
              </a:extLst>
            </p:cNvPr>
            <p:cNvSpPr txBox="1"/>
            <p:nvPr/>
          </p:nvSpPr>
          <p:spPr>
            <a:xfrm>
              <a:off x="10439400" y="3848100"/>
              <a:ext cx="1066800" cy="153888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r>
                <a:rPr lang="en-US" altLang="ko-KR" sz="2400" dirty="0">
                  <a:solidFill>
                    <a:schemeClr val="bg1">
                      <a:lumMod val="50000"/>
                    </a:schemeClr>
                  </a:solidFill>
                </a:rPr>
                <a:t>100</a:t>
              </a: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</a:endParaRPr>
            </a:p>
            <a:p>
              <a:r>
                <a:rPr lang="en-US" altLang="ko-KR" sz="2400" dirty="0">
                  <a:solidFill>
                    <a:schemeClr val="bg1">
                      <a:lumMod val="50000"/>
                    </a:schemeClr>
                  </a:solidFill>
                </a:rPr>
                <a:t>80</a:t>
              </a:r>
            </a:p>
            <a:p>
              <a:endParaRPr lang="en-US" altLang="ko-KR" sz="1100" dirty="0">
                <a:solidFill>
                  <a:schemeClr val="bg1">
                    <a:lumMod val="50000"/>
                  </a:schemeClr>
                </a:solidFill>
              </a:endParaRPr>
            </a:p>
            <a:p>
              <a:r>
                <a:rPr lang="en-US" altLang="ko-KR" sz="2400" dirty="0">
                  <a:solidFill>
                    <a:schemeClr val="bg1">
                      <a:lumMod val="50000"/>
                    </a:schemeClr>
                  </a:solidFill>
                </a:rPr>
                <a:t>60</a:t>
              </a:r>
              <a:endParaRPr lang="ko-KR" altLang="en-US" sz="2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5BB77F5C-BD77-4EAB-BE63-ED3E1B296085}"/>
                </a:ext>
              </a:extLst>
            </p:cNvPr>
            <p:cNvSpPr/>
            <p:nvPr/>
          </p:nvSpPr>
          <p:spPr>
            <a:xfrm>
              <a:off x="10023103" y="3926026"/>
              <a:ext cx="1383030" cy="1383030"/>
            </a:xfrm>
            <a:prstGeom prst="ellipse">
              <a:avLst/>
            </a:prstGeom>
            <a:noFill/>
            <a:ln w="203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B30EB9FA-60F5-460E-8B01-AB915C63774C}"/>
                </a:ext>
              </a:extLst>
            </p:cNvPr>
            <p:cNvSpPr/>
            <p:nvPr/>
          </p:nvSpPr>
          <p:spPr>
            <a:xfrm>
              <a:off x="10143118" y="4038420"/>
              <a:ext cx="1143000" cy="1181279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4FD2472-3342-4AB9-9315-FB7576416485}"/>
              </a:ext>
            </a:extLst>
          </p:cNvPr>
          <p:cNvGrpSpPr/>
          <p:nvPr/>
        </p:nvGrpSpPr>
        <p:grpSpPr>
          <a:xfrm>
            <a:off x="1804348" y="2697480"/>
            <a:ext cx="8028406" cy="1752600"/>
            <a:chOff x="1648994" y="2705100"/>
            <a:chExt cx="8028406" cy="1752600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7E46A6F9-4922-4734-AB2E-815104C28C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8200" y="2705100"/>
              <a:ext cx="0" cy="1752600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A543393A-CBB8-4C86-B22F-753223835F9C}"/>
                </a:ext>
              </a:extLst>
            </p:cNvPr>
            <p:cNvCxnSpPr>
              <a:cxnSpLocks/>
            </p:cNvCxnSpPr>
            <p:nvPr/>
          </p:nvCxnSpPr>
          <p:spPr>
            <a:xfrm>
              <a:off x="1648994" y="2705100"/>
              <a:ext cx="8028406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2678061-12DD-4E8A-AA75-725A043B3373}"/>
              </a:ext>
            </a:extLst>
          </p:cNvPr>
          <p:cNvGrpSpPr/>
          <p:nvPr/>
        </p:nvGrpSpPr>
        <p:grpSpPr>
          <a:xfrm>
            <a:off x="9898348" y="2232359"/>
            <a:ext cx="7709758" cy="716518"/>
            <a:chOff x="9898348" y="2232359"/>
            <a:chExt cx="7709758" cy="71651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A5B272E-358E-44A6-8E6F-78F49D4CCD07}"/>
                </a:ext>
              </a:extLst>
            </p:cNvPr>
            <p:cNvSpPr txBox="1"/>
            <p:nvPr/>
          </p:nvSpPr>
          <p:spPr>
            <a:xfrm>
              <a:off x="9898348" y="2487212"/>
              <a:ext cx="77097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 fontAlgn="base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400" b="1" i="1" u="none" strike="noStrike" dirty="0">
                  <a:solidFill>
                    <a:srgbClr val="000000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rPr>
                <a:t>2021</a:t>
              </a:r>
              <a:r>
                <a:rPr lang="ko-KR" altLang="en-US" sz="2400" b="1" i="1" u="none" strike="noStrike" dirty="0">
                  <a:solidFill>
                    <a:srgbClr val="000000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rPr>
                <a:t>년 대한민국 스마트폰 사용률                육박</a:t>
              </a:r>
              <a:r>
                <a:rPr lang="en-US" altLang="ko-KR" sz="2400" b="1" i="1" u="none" strike="noStrike" dirty="0">
                  <a:solidFill>
                    <a:srgbClr val="000000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rPr>
                <a:t>!</a:t>
              </a:r>
              <a:endParaRPr lang="ko-KR" altLang="en-US" sz="2400" b="1" i="1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C9F5EAE-001C-4721-A11B-875A7F1100C3}"/>
                </a:ext>
              </a:extLst>
            </p:cNvPr>
            <p:cNvSpPr txBox="1"/>
            <p:nvPr/>
          </p:nvSpPr>
          <p:spPr>
            <a:xfrm>
              <a:off x="14671877" y="2232359"/>
              <a:ext cx="146398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i="1" u="none" strike="noStrike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  <a:latin typeface="Malgun Gothic" panose="020B0503020000020004" pitchFamily="50" charset="-127"/>
                  <a:ea typeface="Malgun Gothic" panose="020B0503020000020004" pitchFamily="50" charset="-127"/>
                </a:rPr>
                <a:t>“80%”</a:t>
              </a:r>
              <a:endParaRPr lang="ko-KR" alt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9EAFF3F5-FE3F-4D31-9148-C80A604E2FA3}"/>
              </a:ext>
            </a:extLst>
          </p:cNvPr>
          <p:cNvSpPr txBox="1"/>
          <p:nvPr/>
        </p:nvSpPr>
        <p:spPr>
          <a:xfrm>
            <a:off x="655886" y="7269408"/>
            <a:ext cx="77097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i="1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서울시 공공 스마트폰 충전 서비스 </a:t>
            </a:r>
            <a:r>
              <a:rPr lang="en-US" altLang="ko-KR" sz="2400" b="1" i="1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500</a:t>
            </a:r>
            <a:r>
              <a:rPr lang="ko-KR" altLang="en-US" sz="2400" b="1" i="1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여대 운영 중</a:t>
            </a:r>
            <a:endParaRPr lang="en-US" altLang="ko-KR" sz="2400" b="1" i="1" u="none" strike="noStrike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i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세종은 민간업체만 있고</a:t>
            </a:r>
            <a:r>
              <a:rPr lang="en-US" altLang="ko-KR" sz="2400" b="1" i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2400" b="1" i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시 자체적 운영은 현재 없음</a:t>
            </a:r>
            <a:endParaRPr lang="ko-KR" altLang="en-US" sz="2400" b="1" i="1" u="none" strike="noStrike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2729" y="277483"/>
            <a:ext cx="17615648" cy="9633000"/>
          </a:xfrm>
          <a:prstGeom prst="rect">
            <a:avLst/>
          </a:prstGeom>
          <a:noFill/>
          <a:ln w="25400">
            <a:solidFill>
              <a:srgbClr val="4F81B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BF84AD3-7560-4144-8A99-8221B0FE4A67}"/>
              </a:ext>
            </a:extLst>
          </p:cNvPr>
          <p:cNvGrpSpPr/>
          <p:nvPr/>
        </p:nvGrpSpPr>
        <p:grpSpPr>
          <a:xfrm>
            <a:off x="17498792" y="9392676"/>
            <a:ext cx="665738" cy="910669"/>
            <a:chOff x="3494348" y="5659669"/>
            <a:chExt cx="665738" cy="910669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56574F0-CDA0-44A7-BA36-5145C7D16F99}"/>
                </a:ext>
              </a:extLst>
            </p:cNvPr>
            <p:cNvGrpSpPr/>
            <p:nvPr/>
          </p:nvGrpSpPr>
          <p:grpSpPr>
            <a:xfrm>
              <a:off x="3494348" y="5659669"/>
              <a:ext cx="665738" cy="910669"/>
              <a:chOff x="4858871" y="4632563"/>
              <a:chExt cx="665738" cy="910669"/>
            </a:xfrm>
          </p:grpSpPr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87D46B4C-12F2-4B96-A5B9-CDF82329EECE}"/>
                  </a:ext>
                </a:extLst>
              </p:cNvPr>
              <p:cNvSpPr/>
              <p:nvPr/>
            </p:nvSpPr>
            <p:spPr>
              <a:xfrm>
                <a:off x="4858871" y="4632563"/>
                <a:ext cx="665738" cy="66433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116863DA-03C1-44FA-A330-99378717B4B4}"/>
                  </a:ext>
                </a:extLst>
              </p:cNvPr>
              <p:cNvGrpSpPr/>
              <p:nvPr/>
            </p:nvGrpSpPr>
            <p:grpSpPr>
              <a:xfrm>
                <a:off x="5066210" y="4861163"/>
                <a:ext cx="251013" cy="207616"/>
                <a:chOff x="6172198" y="3848100"/>
                <a:chExt cx="381002" cy="565405"/>
              </a:xfrm>
            </p:grpSpPr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81FA9C2A-71F4-498B-81FC-D148867B2B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72200" y="3848100"/>
                  <a:ext cx="0" cy="565405"/>
                </a:xfrm>
                <a:prstGeom prst="line">
                  <a:avLst/>
                </a:prstGeom>
                <a:ln w="10160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4C1DAD19-6FB1-464D-B043-87BD11CE33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72198" y="3848100"/>
                  <a:ext cx="381002" cy="533400"/>
                </a:xfrm>
                <a:prstGeom prst="line">
                  <a:avLst/>
                </a:prstGeom>
                <a:ln w="101600" cap="rnd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624A2981-A1A7-490B-8DD7-5120FC28A7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3200" y="3848100"/>
                  <a:ext cx="0" cy="533400"/>
                </a:xfrm>
                <a:prstGeom prst="line">
                  <a:avLst/>
                </a:prstGeom>
                <a:ln w="101600" cap="rnd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52EF4E83-453F-475D-8C08-A827C4BFDD31}"/>
                  </a:ext>
                </a:extLst>
              </p:cNvPr>
              <p:cNvGrpSpPr/>
              <p:nvPr/>
            </p:nvGrpSpPr>
            <p:grpSpPr>
              <a:xfrm rot="16200000">
                <a:off x="4955531" y="5099664"/>
                <a:ext cx="472374" cy="414762"/>
                <a:chOff x="10138019" y="3897412"/>
                <a:chExt cx="439494" cy="314326"/>
              </a:xfrm>
            </p:grpSpPr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9EE35698-BF3E-475B-9C7E-109695838BE8}"/>
                    </a:ext>
                  </a:extLst>
                </p:cNvPr>
                <p:cNvSpPr/>
                <p:nvPr/>
              </p:nvSpPr>
              <p:spPr>
                <a:xfrm>
                  <a:off x="10138019" y="4006581"/>
                  <a:ext cx="367527" cy="95991"/>
                </a:xfrm>
                <a:prstGeom prst="rect">
                  <a:avLst/>
                </a:prstGeom>
                <a:solidFill>
                  <a:srgbClr val="385D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2CAF4A12-6DB4-49DB-89CF-E847680242BC}"/>
                    </a:ext>
                  </a:extLst>
                </p:cNvPr>
                <p:cNvSpPr/>
                <p:nvPr/>
              </p:nvSpPr>
              <p:spPr>
                <a:xfrm rot="16200000">
                  <a:off x="10165803" y="3919090"/>
                  <a:ext cx="314325" cy="270970"/>
                </a:xfrm>
                <a:prstGeom prst="triangle">
                  <a:avLst/>
                </a:prstGeom>
                <a:solidFill>
                  <a:srgbClr val="385D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354198CB-F8F0-44EF-8FA1-CA3F587E66DD}"/>
                    </a:ext>
                  </a:extLst>
                </p:cNvPr>
                <p:cNvSpPr/>
                <p:nvPr/>
              </p:nvSpPr>
              <p:spPr>
                <a:xfrm>
                  <a:off x="10456081" y="3897412"/>
                  <a:ext cx="121432" cy="314326"/>
                </a:xfrm>
                <a:prstGeom prst="rect">
                  <a:avLst/>
                </a:prstGeom>
                <a:solidFill>
                  <a:srgbClr val="385D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40" name="달 39">
              <a:extLst>
                <a:ext uri="{FF2B5EF4-FFF2-40B4-BE49-F238E27FC236}">
                  <a16:creationId xmlns:a16="http://schemas.microsoft.com/office/drawing/2014/main" id="{C9D4B688-9E7E-41DE-9437-6DE503777099}"/>
                </a:ext>
              </a:extLst>
            </p:cNvPr>
            <p:cNvSpPr/>
            <p:nvPr/>
          </p:nvSpPr>
          <p:spPr>
            <a:xfrm rot="5400000">
              <a:off x="3704978" y="5601895"/>
              <a:ext cx="244429" cy="515181"/>
            </a:xfrm>
            <a:prstGeom prst="moon">
              <a:avLst>
                <a:gd name="adj" fmla="val 0"/>
              </a:avLst>
            </a:prstGeom>
            <a:solidFill>
              <a:schemeClr val="bg1"/>
            </a:solidFill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2415072-07D6-4598-883F-775FCF971E2A}"/>
              </a:ext>
            </a:extLst>
          </p:cNvPr>
          <p:cNvSpPr/>
          <p:nvPr/>
        </p:nvSpPr>
        <p:spPr>
          <a:xfrm>
            <a:off x="472788" y="9791638"/>
            <a:ext cx="822611" cy="226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 descr="지도이(가) 표시된 사진&#10;&#10;자동 생성된 설명">
            <a:extLst>
              <a:ext uri="{FF2B5EF4-FFF2-40B4-BE49-F238E27FC236}">
                <a16:creationId xmlns:a16="http://schemas.microsoft.com/office/drawing/2014/main" id="{4A721420-1A6D-4904-BAF5-223B1BC5A2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600" y="5405294"/>
            <a:ext cx="3737055" cy="3479020"/>
          </a:xfrm>
          <a:prstGeom prst="rect">
            <a:avLst/>
          </a:prstGeom>
          <a:ln w="57150">
            <a:solidFill>
              <a:srgbClr val="DBEEF4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2376885-DE37-4397-9B1B-1340701BD296}"/>
              </a:ext>
            </a:extLst>
          </p:cNvPr>
          <p:cNvGrpSpPr/>
          <p:nvPr/>
        </p:nvGrpSpPr>
        <p:grpSpPr>
          <a:xfrm>
            <a:off x="1120403" y="9688390"/>
            <a:ext cx="1089397" cy="450253"/>
            <a:chOff x="1105695" y="9688390"/>
            <a:chExt cx="1089397" cy="450253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930766CC-387C-442E-AEC3-449379E92C25}"/>
                </a:ext>
              </a:extLst>
            </p:cNvPr>
            <p:cNvGrpSpPr/>
            <p:nvPr/>
          </p:nvGrpSpPr>
          <p:grpSpPr>
            <a:xfrm>
              <a:off x="1105695" y="9688390"/>
              <a:ext cx="1089397" cy="450253"/>
              <a:chOff x="7696200" y="8191500"/>
              <a:chExt cx="1295400" cy="535395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B11D376-8292-42C3-93ED-048E52BB9641}"/>
                  </a:ext>
                </a:extLst>
              </p:cNvPr>
              <p:cNvGrpSpPr/>
              <p:nvPr/>
            </p:nvGrpSpPr>
            <p:grpSpPr>
              <a:xfrm>
                <a:off x="7696200" y="8191500"/>
                <a:ext cx="1295400" cy="535395"/>
                <a:chOff x="8001000" y="9295402"/>
                <a:chExt cx="1510552" cy="535395"/>
              </a:xfrm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D5C40C3B-74ED-462E-9222-8D9BAC7D47E0}"/>
                    </a:ext>
                  </a:extLst>
                </p:cNvPr>
                <p:cNvSpPr/>
                <p:nvPr/>
              </p:nvSpPr>
              <p:spPr>
                <a:xfrm>
                  <a:off x="9372599" y="9432244"/>
                  <a:ext cx="138953" cy="259079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4F81B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8D9FA201-BA21-4698-B0CC-25EFD16807AD}"/>
                    </a:ext>
                  </a:extLst>
                </p:cNvPr>
                <p:cNvGrpSpPr/>
                <p:nvPr/>
              </p:nvGrpSpPr>
              <p:grpSpPr>
                <a:xfrm>
                  <a:off x="8001000" y="9295402"/>
                  <a:ext cx="1463965" cy="535395"/>
                  <a:chOff x="8001000" y="9295402"/>
                  <a:chExt cx="1463965" cy="535395"/>
                </a:xfrm>
              </p:grpSpPr>
              <p:sp>
                <p:nvSpPr>
                  <p:cNvPr id="7" name="사각형: 둥근 모서리 6">
                    <a:extLst>
                      <a:ext uri="{FF2B5EF4-FFF2-40B4-BE49-F238E27FC236}">
                        <a16:creationId xmlns:a16="http://schemas.microsoft.com/office/drawing/2014/main" id="{EE84270A-AF83-4AD2-860C-83724683262C}"/>
                      </a:ext>
                    </a:extLst>
                  </p:cNvPr>
                  <p:cNvSpPr/>
                  <p:nvPr/>
                </p:nvSpPr>
                <p:spPr>
                  <a:xfrm>
                    <a:off x="8001000" y="9295402"/>
                    <a:ext cx="1371600" cy="535395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28575">
                    <a:solidFill>
                      <a:srgbClr val="4F81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487F4B89-3F4E-4DF2-A9E6-BDAE055E3B29}"/>
                      </a:ext>
                    </a:extLst>
                  </p:cNvPr>
                  <p:cNvSpPr/>
                  <p:nvPr/>
                </p:nvSpPr>
                <p:spPr>
                  <a:xfrm>
                    <a:off x="9280234" y="9445335"/>
                    <a:ext cx="184731" cy="235526"/>
                  </a:xfrm>
                  <a:prstGeom prst="rect">
                    <a:avLst/>
                  </a:prstGeom>
                  <a:solidFill>
                    <a:schemeClr val="bg1"/>
                  </a:solidFill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4AA02235-6B37-4751-8ACF-CD78487266FC}"/>
                  </a:ext>
                </a:extLst>
              </p:cNvPr>
              <p:cNvSpPr/>
              <p:nvPr/>
            </p:nvSpPr>
            <p:spPr>
              <a:xfrm>
                <a:off x="7829412" y="8266474"/>
                <a:ext cx="184731" cy="395921"/>
              </a:xfrm>
              <a:prstGeom prst="roundRect">
                <a:avLst/>
              </a:prstGeom>
              <a:solidFill>
                <a:srgbClr val="4F81BD"/>
              </a:solidFill>
              <a:ln>
                <a:solidFill>
                  <a:srgbClr val="4F81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77718A16-F67E-4475-8F92-40FCFEEAEF2D}"/>
                </a:ext>
              </a:extLst>
            </p:cNvPr>
            <p:cNvSpPr/>
            <p:nvPr/>
          </p:nvSpPr>
          <p:spPr>
            <a:xfrm>
              <a:off x="1478932" y="9751441"/>
              <a:ext cx="155354" cy="332959"/>
            </a:xfrm>
            <a:prstGeom prst="roundRect">
              <a:avLst/>
            </a:prstGeom>
            <a:solidFill>
              <a:srgbClr val="4F81BD"/>
            </a:solidFill>
            <a:ln>
              <a:solidFill>
                <a:srgbClr val="4F8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E71D9BD-80E8-4604-A248-1D24BEBF70CC}"/>
              </a:ext>
            </a:extLst>
          </p:cNvPr>
          <p:cNvGrpSpPr/>
          <p:nvPr/>
        </p:nvGrpSpPr>
        <p:grpSpPr>
          <a:xfrm>
            <a:off x="469567" y="9756354"/>
            <a:ext cx="528908" cy="314326"/>
            <a:chOff x="10138017" y="3897412"/>
            <a:chExt cx="528908" cy="314326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6D9A9FE9-8616-4AAB-8E03-249CE027F41A}"/>
                </a:ext>
              </a:extLst>
            </p:cNvPr>
            <p:cNvSpPr/>
            <p:nvPr/>
          </p:nvSpPr>
          <p:spPr>
            <a:xfrm>
              <a:off x="10138017" y="4006581"/>
              <a:ext cx="367527" cy="959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CAC47C6E-ED57-41F5-A487-EBFFA3343D07}"/>
                </a:ext>
              </a:extLst>
            </p:cNvPr>
            <p:cNvSpPr/>
            <p:nvPr/>
          </p:nvSpPr>
          <p:spPr>
            <a:xfrm rot="16200000">
              <a:off x="10165803" y="3919090"/>
              <a:ext cx="314325" cy="27097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AAAB4DEA-6BEF-44B4-BAF1-7CF6FF1D74DD}"/>
                </a:ext>
              </a:extLst>
            </p:cNvPr>
            <p:cNvSpPr/>
            <p:nvPr/>
          </p:nvSpPr>
          <p:spPr>
            <a:xfrm>
              <a:off x="10456081" y="3897412"/>
              <a:ext cx="121432" cy="3143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모서리가 둥근 직사각형 35">
              <a:extLst>
                <a:ext uri="{FF2B5EF4-FFF2-40B4-BE49-F238E27FC236}">
                  <a16:creationId xmlns:a16="http://schemas.microsoft.com/office/drawing/2014/main" id="{9BDB432E-7565-4407-B4E7-D15EF5AA6512}"/>
                </a:ext>
              </a:extLst>
            </p:cNvPr>
            <p:cNvSpPr/>
            <p:nvPr/>
          </p:nvSpPr>
          <p:spPr>
            <a:xfrm>
              <a:off x="10443088" y="3943350"/>
              <a:ext cx="223837" cy="4571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모서리가 둥근 직사각형 36">
              <a:extLst>
                <a:ext uri="{FF2B5EF4-FFF2-40B4-BE49-F238E27FC236}">
                  <a16:creationId xmlns:a16="http://schemas.microsoft.com/office/drawing/2014/main" id="{6AB50559-89F6-417D-A351-8EA38CD4F970}"/>
                </a:ext>
              </a:extLst>
            </p:cNvPr>
            <p:cNvSpPr/>
            <p:nvPr/>
          </p:nvSpPr>
          <p:spPr>
            <a:xfrm>
              <a:off x="10443088" y="4120084"/>
              <a:ext cx="223837" cy="4571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0" name="그림 69">
            <a:extLst>
              <a:ext uri="{FF2B5EF4-FFF2-40B4-BE49-F238E27FC236}">
                <a16:creationId xmlns:a16="http://schemas.microsoft.com/office/drawing/2014/main" id="{410896B7-BA45-407A-B7A2-1C3792A093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1797" y="5405294"/>
            <a:ext cx="3762793" cy="3479020"/>
          </a:xfrm>
          <a:prstGeom prst="rect">
            <a:avLst/>
          </a:prstGeom>
          <a:ln w="57150">
            <a:solidFill>
              <a:srgbClr val="DBEEF4"/>
            </a:solidFill>
          </a:ln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1B1A903E-E01F-4E7E-AF1B-9D8A79020B21}"/>
                  </a:ext>
                </a:extLst>
              </p14:cNvPr>
              <p14:cNvContentPartPr/>
              <p14:nvPr/>
            </p14:nvContentPartPr>
            <p14:xfrm>
              <a:off x="4357800" y="7996560"/>
              <a:ext cx="3333240" cy="17172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1B1A903E-E01F-4E7E-AF1B-9D8A79020B2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95160" y="7618560"/>
                <a:ext cx="3458880" cy="927360"/>
              </a:xfrm>
              <a:prstGeom prst="rect">
                <a:avLst/>
              </a:prstGeom>
            </p:spPr>
          </p:pic>
        </mc:Fallback>
      </mc:AlternateContent>
      <p:sp>
        <p:nvSpPr>
          <p:cNvPr id="80" name="평행 사변형 79">
            <a:extLst>
              <a:ext uri="{FF2B5EF4-FFF2-40B4-BE49-F238E27FC236}">
                <a16:creationId xmlns:a16="http://schemas.microsoft.com/office/drawing/2014/main" id="{1378CE36-D15B-4B24-8286-A857D9844EF2}"/>
              </a:ext>
            </a:extLst>
          </p:cNvPr>
          <p:cNvSpPr/>
          <p:nvPr/>
        </p:nvSpPr>
        <p:spPr>
          <a:xfrm>
            <a:off x="11853706" y="9162970"/>
            <a:ext cx="5181083" cy="676558"/>
          </a:xfrm>
          <a:prstGeom prst="parallelogram">
            <a:avLst/>
          </a:prstGeom>
          <a:gradFill>
            <a:gsLst>
              <a:gs pos="0">
                <a:schemeClr val="bg1"/>
              </a:gs>
              <a:gs pos="65000">
                <a:srgbClr val="D6EBF2"/>
              </a:gs>
              <a:gs pos="14982">
                <a:srgbClr val="FCFDFE"/>
              </a:gs>
              <a:gs pos="51022">
                <a:srgbClr val="E8F4F8"/>
              </a:gs>
              <a:gs pos="36000">
                <a:schemeClr val="accent5">
                  <a:lumMod val="5000"/>
                  <a:lumOff val="95000"/>
                  <a:alpha val="98000"/>
                </a:schemeClr>
              </a:gs>
              <a:gs pos="100000">
                <a:srgbClr val="96D0DE">
                  <a:alpha val="36863"/>
                </a:srgbClr>
              </a:gs>
              <a:gs pos="85000">
                <a:srgbClr val="ADDAE5">
                  <a:alpha val="40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평행 사변형 78">
            <a:extLst>
              <a:ext uri="{FF2B5EF4-FFF2-40B4-BE49-F238E27FC236}">
                <a16:creationId xmlns:a16="http://schemas.microsoft.com/office/drawing/2014/main" id="{30D46270-228D-4AA8-851F-4CBCFB13D172}"/>
              </a:ext>
            </a:extLst>
          </p:cNvPr>
          <p:cNvSpPr/>
          <p:nvPr/>
        </p:nvSpPr>
        <p:spPr>
          <a:xfrm>
            <a:off x="7326646" y="9162970"/>
            <a:ext cx="5181083" cy="676558"/>
          </a:xfrm>
          <a:prstGeom prst="parallelogram">
            <a:avLst/>
          </a:prstGeom>
          <a:gradFill>
            <a:gsLst>
              <a:gs pos="0">
                <a:schemeClr val="bg1"/>
              </a:gs>
              <a:gs pos="65000">
                <a:srgbClr val="D6EBF2"/>
              </a:gs>
              <a:gs pos="14982">
                <a:srgbClr val="FCFDFE"/>
              </a:gs>
              <a:gs pos="51022">
                <a:srgbClr val="E8F4F8"/>
              </a:gs>
              <a:gs pos="36000">
                <a:schemeClr val="accent5">
                  <a:lumMod val="5000"/>
                  <a:lumOff val="95000"/>
                  <a:alpha val="98000"/>
                </a:schemeClr>
              </a:gs>
              <a:gs pos="100000">
                <a:srgbClr val="96D0DE">
                  <a:alpha val="36863"/>
                </a:srgbClr>
              </a:gs>
              <a:gs pos="85000">
                <a:srgbClr val="ADDAE5">
                  <a:alpha val="40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448D0D33-46BB-418C-B680-6867C33EFF49}"/>
                  </a:ext>
                </a:extLst>
              </p14:cNvPr>
              <p14:cNvContentPartPr/>
              <p14:nvPr/>
            </p14:nvContentPartPr>
            <p14:xfrm>
              <a:off x="7922880" y="7266840"/>
              <a:ext cx="309240" cy="54108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448D0D33-46BB-418C-B680-6867C33EFF4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60240" y="6888840"/>
                <a:ext cx="434880" cy="1296720"/>
              </a:xfrm>
              <a:prstGeom prst="rect">
                <a:avLst/>
              </a:prstGeom>
            </p:spPr>
          </p:pic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E0534B33-74AD-4AF4-B8F9-33F954E254F8}"/>
              </a:ext>
            </a:extLst>
          </p:cNvPr>
          <p:cNvSpPr txBox="1"/>
          <p:nvPr/>
        </p:nvSpPr>
        <p:spPr>
          <a:xfrm>
            <a:off x="9335460" y="9234743"/>
            <a:ext cx="227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/>
              <a:t>세종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9E9C147-226A-46AE-AD8A-8389C7176B3D}"/>
              </a:ext>
            </a:extLst>
          </p:cNvPr>
          <p:cNvSpPr txBox="1"/>
          <p:nvPr/>
        </p:nvSpPr>
        <p:spPr>
          <a:xfrm>
            <a:off x="13913394" y="9234743"/>
            <a:ext cx="227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i="1" dirty="0"/>
              <a:t>서울</a:t>
            </a:r>
          </a:p>
        </p:txBody>
      </p:sp>
    </p:spTree>
    <p:extLst>
      <p:ext uri="{BB962C8B-B14F-4D97-AF65-F5344CB8AC3E}">
        <p14:creationId xmlns:p14="http://schemas.microsoft.com/office/powerpoint/2010/main" val="3370662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1161</TotalTime>
  <Words>1652</Words>
  <Application>Microsoft Office PowerPoint</Application>
  <PresentationFormat>사용자 지정</PresentationFormat>
  <Paragraphs>369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42" baseType="lpstr">
      <vt:lpstr>a옛날사진관3</vt:lpstr>
      <vt:lpstr>맑은 고딕</vt:lpstr>
      <vt:lpstr>Roboto</vt:lpstr>
      <vt:lpstr>휴먼엑스포</vt:lpstr>
      <vt:lpstr>이순신 Bold</vt:lpstr>
      <vt:lpstr>Abadi</vt:lpstr>
      <vt:lpstr>Bauhaus 93</vt:lpstr>
      <vt:lpstr>함초롬바탕 확장B</vt:lpstr>
      <vt:lpstr>NotoSansKR</vt:lpstr>
      <vt:lpstr>함초롬바탕</vt:lpstr>
      <vt:lpstr>Arial</vt:lpstr>
      <vt:lpstr>한컴산뜻돋움</vt:lpstr>
      <vt:lpstr>Bahnschrift SemiLight Condensed</vt:lpstr>
      <vt:lpstr>NotoSansKRM</vt:lpstr>
      <vt:lpstr>배달의민족 주아</vt:lpstr>
      <vt:lpstr>함초롬바탕 확장</vt:lpstr>
      <vt:lpstr>한컴 말랑말랑 Bold</vt:lpstr>
      <vt:lpstr>휴먼모음T</vt:lpstr>
      <vt:lpstr>Calibri</vt:lpstr>
      <vt:lpstr>함초롬돋움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TH1190</cp:lastModifiedBy>
  <cp:revision>14</cp:revision>
  <dcterms:created xsi:type="dcterms:W3CDTF">2021-09-17T15:17:55Z</dcterms:created>
  <dcterms:modified xsi:type="dcterms:W3CDTF">2021-09-30T06:00:41Z</dcterms:modified>
</cp:coreProperties>
</file>